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302" r:id="rId5"/>
    <p:sldId id="259" r:id="rId6"/>
    <p:sldId id="303" r:id="rId7"/>
    <p:sldId id="268" r:id="rId8"/>
    <p:sldId id="305" r:id="rId9"/>
    <p:sldId id="311" r:id="rId10"/>
    <p:sldId id="312" r:id="rId11"/>
    <p:sldId id="272" r:id="rId12"/>
    <p:sldId id="308" r:id="rId13"/>
    <p:sldId id="260" r:id="rId14"/>
    <p:sldId id="267" r:id="rId15"/>
    <p:sldId id="315" r:id="rId16"/>
    <p:sldId id="316" r:id="rId17"/>
    <p:sldId id="263" r:id="rId18"/>
    <p:sldId id="264" r:id="rId19"/>
    <p:sldId id="265" r:id="rId20"/>
    <p:sldId id="266" r:id="rId21"/>
    <p:sldId id="309" r:id="rId22"/>
    <p:sldId id="269" r:id="rId23"/>
    <p:sldId id="270" r:id="rId24"/>
    <p:sldId id="271" r:id="rId25"/>
    <p:sldId id="314" r:id="rId26"/>
    <p:sldId id="273" r:id="rId27"/>
    <p:sldId id="304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A2"/>
    <a:srgbClr val="009B77"/>
    <a:srgbClr val="0076C2"/>
    <a:srgbClr val="EE6841"/>
    <a:srgbClr val="6CC24A"/>
    <a:srgbClr val="01B8C9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/>
    <p:restoredTop sz="95909"/>
  </p:normalViewPr>
  <p:slideViewPr>
    <p:cSldViewPr snapToGrid="0" snapToObjects="1">
      <p:cViewPr varScale="1">
        <p:scale>
          <a:sx n="67" d="100"/>
          <a:sy n="67" d="100"/>
        </p:scale>
        <p:origin x="6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it-IT"/>
  <c:roundedCorners val="0"/>
  <c:style val="2"/>
  <c:chart>
    <c:title>
      <c:tx>
        <c:rich>
          <a:bodyPr rot="0"/>
          <a:lstStyle/>
          <a:p>
            <a:pPr>
              <a:defRPr sz="1600" b="0" i="0" u="none" strike="noStrike">
                <a:solidFill>
                  <a:srgbClr val="000000"/>
                </a:solidFill>
                <a:latin typeface="Roboto Slab Bold"/>
              </a:defRPr>
            </a:pPr>
            <a:r>
              <a:rPr lang="en-GB" sz="1600" b="0" i="0" u="none" strike="noStrike" dirty="0">
                <a:solidFill>
                  <a:srgbClr val="000000"/>
                </a:solidFill>
                <a:latin typeface="Roboto Slab Bold"/>
              </a:rPr>
              <a:t>Title</a:t>
            </a:r>
          </a:p>
        </c:rich>
      </c:tx>
      <c:layout>
        <c:manualLayout>
          <c:xMode val="edge"/>
          <c:yMode val="edge"/>
          <c:x val="0.46339418934342586"/>
          <c:y val="7.5334675780119242E-3"/>
          <c:w val="0.1492"/>
          <c:h val="8.2868200000000003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90579"/>
          <c:y val="8.2868200000000003E-2"/>
          <c:w val="0.60953199999999996"/>
          <c:h val="0.81294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Plaats titel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5E1-7646-9082-6EBC4C7D02B9}"/>
              </c:ext>
            </c:extLst>
          </c:dPt>
          <c:dPt>
            <c:idx val="1"/>
            <c:bubble3D val="0"/>
            <c:spPr>
              <a:solidFill>
                <a:srgbClr val="0076C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E1-7646-9082-6EBC4C7D02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E1-7646-9082-6EBC4C7D02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E1-7646-9082-6EBC4C7D02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05E1-7646-9082-6EBC4C7D02B9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5E1-7646-9082-6EBC4C7D02B9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5E1-7646-9082-6EBC4C7D02B9}"/>
                </c:ext>
              </c:extLst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5E1-7646-9082-6EBC4C7D02B9}"/>
                </c:ext>
              </c:extLst>
            </c:dLbl>
            <c:dLbl>
              <c:idx val="3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05E1-7646-9082-6EBC4C7D02B9}"/>
                </c:ext>
              </c:extLst>
            </c:dLbl>
            <c:dLbl>
              <c:idx val="4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it-I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05E1-7646-9082-6EBC4C7D02B9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FFFFFF"/>
                    </a:solidFill>
                    <a:latin typeface="Roboto Slab Regular Regular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Onderwerp1</c:v>
                </c:pt>
                <c:pt idx="1">
                  <c:v>Onderwerp2</c:v>
                </c:pt>
                <c:pt idx="2">
                  <c:v>Onderwerp3</c:v>
                </c:pt>
                <c:pt idx="3">
                  <c:v>Onderwerp4</c:v>
                </c:pt>
                <c:pt idx="4">
                  <c:v>Onderwerp5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0.4</c:v>
                </c:pt>
                <c:pt idx="1">
                  <c:v>0.2</c:v>
                </c:pt>
                <c:pt idx="2">
                  <c:v>0.25</c:v>
                </c:pt>
                <c:pt idx="3">
                  <c:v>0.15</c:v>
                </c:pt>
                <c:pt idx="4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5E1-7646-9082-6EBC4C7D02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5333000000000001"/>
          <c:w val="1"/>
          <c:h val="4.66704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000000"/>
              </a:solidFill>
              <a:latin typeface="Arial"/>
            </a:defRPr>
          </a:pPr>
          <a:endParaRPr lang="it-IT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it-IT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9911799999999997E-2"/>
          <c:y val="2.7331399999999999E-2"/>
          <c:w val="0.95508800000000005"/>
          <c:h val="0.850195000000000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Onderwerp1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  <c:pt idx="6">
                  <c:v>3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62-EF4A-B662-57DCCDEA93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Onderwerp2</c:v>
                </c:pt>
              </c:strCache>
            </c:strRef>
          </c:tx>
          <c:spPr>
            <a:solidFill>
              <a:srgbClr val="6CC24A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3"/>
                <c:pt idx="0">
                  <c:v>2.5</c:v>
                </c:pt>
                <c:pt idx="1">
                  <c:v>5</c:v>
                </c:pt>
                <c:pt idx="2">
                  <c:v>20</c:v>
                </c:pt>
                <c:pt idx="3">
                  <c:v>17.5</c:v>
                </c:pt>
                <c:pt idx="4">
                  <c:v>22.5</c:v>
                </c:pt>
                <c:pt idx="5">
                  <c:v>12.5</c:v>
                </c:pt>
                <c:pt idx="6">
                  <c:v>15</c:v>
                </c:pt>
                <c:pt idx="7">
                  <c:v>10</c:v>
                </c:pt>
                <c:pt idx="8">
                  <c:v>8</c:v>
                </c:pt>
                <c:pt idx="9">
                  <c:v>9</c:v>
                </c:pt>
                <c:pt idx="11">
                  <c:v>2.5</c:v>
                </c:pt>
                <c:pt idx="1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62-EF4A-B662-57DCCDEA93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Onderwerp4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1</c:v>
                </c:pt>
                <c:pt idx="9">
                  <c:v>7.5</c:v>
                </c:pt>
                <c:pt idx="10">
                  <c:v>5</c:v>
                </c:pt>
                <c:pt idx="11">
                  <c:v>8</c:v>
                </c:pt>
                <c:pt idx="12">
                  <c:v>3</c:v>
                </c:pt>
                <c:pt idx="13">
                  <c:v>2.5</c:v>
                </c:pt>
                <c:pt idx="14">
                  <c:v>2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62-EF4A-B662-57DCCDEA93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Onderwerp3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5</c:v>
                </c:pt>
                <c:pt idx="1">
                  <c:v>2</c:v>
                </c:pt>
                <c:pt idx="13">
                  <c:v>4</c:v>
                </c:pt>
                <c:pt idx="14">
                  <c:v>1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62-EF4A-B662-57DCCDEA93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chemeClr val="accent1"/>
            </a:solidFill>
            <a:prstDash val="solid"/>
            <a:round/>
          </a:ln>
        </c:spPr>
        <c:txPr>
          <a:bodyPr rot="0"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it-IT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30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000000"/>
                </a:solidFill>
                <a:latin typeface="Arial"/>
              </a:defRPr>
            </a:pPr>
            <a:endParaRPr lang="it-IT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16538"/>
          <c:y val="0.95109200000000005"/>
          <c:w val="0.67797399999999997"/>
          <c:h val="4.89078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000000"/>
              </a:solidFill>
              <a:latin typeface="Arial"/>
            </a:defRPr>
          </a:pPr>
          <a:endParaRPr lang="it-IT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56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EE684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D758576-971B-12E6-3AB6-1451C6D985D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9CE39B7-93C8-2E32-521C-157105C2A5D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08E526D3-65E2-5006-C064-4511CB6ED9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9304E01-55C6-940C-A97B-068E4352F92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3D51E31-8AB4-9146-CA78-F5DA5C0EC40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58E94FF-4656-9940-D56F-7CE7E2E9231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EDC84AE6-1D5B-F436-3203-74DEFCF08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DE6B1D8-FDA6-5401-15A3-A11A7625935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E1201A95-E4B7-FBDC-DEB3-FD4FDBCE270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B7A611EB-BF7A-73FF-0295-9B632D3C6309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93F0DB9-9F80-02F8-7D77-3EF3832579F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319A806-549E-C1D9-1757-06A8DE8805A6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324CDB4-546F-4B79-144B-1DF8E00D248C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B08E198-E566-586D-085B-F5CDF3D69F2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850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1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2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3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4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5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6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7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59" name="Rechthoek 7"/>
          <p:cNvSpPr/>
          <p:nvPr/>
        </p:nvSpPr>
        <p:spPr>
          <a:xfrm>
            <a:off x="-12033" y="0"/>
            <a:ext cx="12192001" cy="537138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600" y="716"/>
            <a:ext cx="12193200" cy="5371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61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Hoofdstuk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702625" y="2770414"/>
            <a:ext cx="6786751" cy="2987465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100">
                <a:solidFill>
                  <a:schemeClr val="accent1"/>
                </a:solidFill>
              </a:defRPr>
            </a:lvl1pPr>
            <a:lvl2pPr marL="280689" indent="-17164">
              <a:buClrTx/>
              <a:defRPr sz="100">
                <a:solidFill>
                  <a:schemeClr val="accent1"/>
                </a:solidFill>
              </a:defRPr>
            </a:lvl2pPr>
            <a:lvl3pPr>
              <a:buClrTx/>
              <a:buFontTx/>
              <a:defRPr sz="100">
                <a:solidFill>
                  <a:schemeClr val="accent1"/>
                </a:solidFill>
              </a:defRPr>
            </a:lvl3pPr>
            <a:lvl4pPr>
              <a:buClrTx/>
              <a:buFontTx/>
              <a:defRPr sz="100">
                <a:solidFill>
                  <a:schemeClr val="accent1"/>
                </a:solidFill>
              </a:defRPr>
            </a:lvl4pPr>
            <a:lvl5pPr marL="16470" indent="-16470">
              <a:buClrTx/>
              <a:buFontTx/>
              <a:defRPr sz="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27" name="Tijdelijke aanduiding voor tekst 78"/>
          <p:cNvSpPr>
            <a:spLocks noGrp="1"/>
          </p:cNvSpPr>
          <p:nvPr>
            <p:ph type="body" sz="half" idx="22" hasCustomPrompt="1"/>
          </p:nvPr>
        </p:nvSpPr>
        <p:spPr>
          <a:xfrm>
            <a:off x="2702627" y="2770414"/>
            <a:ext cx="6514419" cy="2987463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928" name="Tijdelijke aanduiding voor verticale tekst 2"/>
          <p:cNvSpPr>
            <a:spLocks noGrp="1"/>
          </p:cNvSpPr>
          <p:nvPr>
            <p:ph type="body" sz="quarter" idx="23"/>
          </p:nvPr>
        </p:nvSpPr>
        <p:spPr>
          <a:xfrm>
            <a:off x="3086309" y="3917564"/>
            <a:ext cx="6019384" cy="11014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ClrTx/>
              <a:buSzTx/>
              <a:buNone/>
              <a:defRPr sz="34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9" name="Tijdelijke aanduiding voor verticale tekst 2"/>
          <p:cNvSpPr>
            <a:spLocks noGrp="1"/>
          </p:cNvSpPr>
          <p:nvPr>
            <p:ph type="body" sz="quarter" idx="24"/>
          </p:nvPr>
        </p:nvSpPr>
        <p:spPr>
          <a:xfrm>
            <a:off x="5661995" y="3100404"/>
            <a:ext cx="868008" cy="7194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618458">
              <a:spcBef>
                <a:spcPts val="1000"/>
              </a:spcBef>
              <a:buClrTx/>
              <a:buSzTx/>
              <a:buNone/>
              <a:defRPr sz="4300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0" name="Tijdelijke aanduiding voor verticale tekst 2"/>
          <p:cNvSpPr>
            <a:spLocks noGrp="1"/>
          </p:cNvSpPr>
          <p:nvPr>
            <p:ph type="body" sz="quarter" idx="25" hasCustomPrompt="1"/>
          </p:nvPr>
        </p:nvSpPr>
        <p:spPr>
          <a:xfrm>
            <a:off x="3088948" y="5168239"/>
            <a:ext cx="6014106" cy="280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t>Ruimte voor een subtitel</a:t>
            </a:r>
          </a:p>
        </p:txBody>
      </p:sp>
      <p:sp>
        <p:nvSpPr>
          <p:cNvPr id="1931" name="Tijdelijke aanduiding voor tekst 17"/>
          <p:cNvSpPr>
            <a:spLocks noGrp="1"/>
          </p:cNvSpPr>
          <p:nvPr>
            <p:ph type="body" sz="quarter" idx="26" hasCustomPrompt="1"/>
          </p:nvPr>
        </p:nvSpPr>
        <p:spPr>
          <a:xfrm>
            <a:off x="5700000" y="3894066"/>
            <a:ext cx="792001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19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AF3E47-73F7-5B25-D352-DB622C6FC61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7670B60-DD65-DEA5-78BA-A45B35BB21A1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18AC1D1-2CD4-06AF-1A6C-D734E9060B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2D24457-E097-4BF3-50BE-ECAE603DB57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44203FC0-D8F8-4CCA-5CF3-F7DF65BCB56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04B3C17-03A6-CD43-E3C3-1A161304B29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30E8D52-81BC-6427-A63A-FA21D7F6C03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4F7FA2A5-5185-4945-62F3-53AADEAFFF2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A990AA37-2F5C-156A-6FE0-36224EF3C0ED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176234-DB37-B4B3-6B0D-06483C3E2B06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5C66F1B-1868-FD99-461B-1150ADBA319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B987DB37-3B2B-8A7F-305B-95CBDD3E4CC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E513515B-8030-3CFF-4038-8B4A5FBFD5B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A558F81-ADE3-6D07-7A58-1FF246586CD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97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82" name="Rechthoek 1"/>
          <p:cNvSpPr/>
          <p:nvPr/>
        </p:nvSpPr>
        <p:spPr>
          <a:xfrm>
            <a:off x="-1" y="0"/>
            <a:ext cx="1219376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700" y="0"/>
            <a:ext cx="12204700" cy="6858000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84" name="Tijdelijke aanduiding voor media 28"/>
          <p:cNvSpPr>
            <a:spLocks noGrp="1"/>
          </p:cNvSpPr>
          <p:nvPr>
            <p:ph type="media" idx="21"/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media</a:t>
            </a:r>
            <a:endParaRPr/>
          </a:p>
        </p:txBody>
      </p:sp>
      <p:sp>
        <p:nvSpPr>
          <p:cNvPr id="19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1986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Video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7965BA85-66F7-EE4A-A3DE-81A8E896E9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DADFFE-DA6C-18FB-2D9C-95DF15B1981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C8CE669-E413-51A1-C781-3B528E63F9C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19166BB-C4A9-A8B2-476C-2EC97C57DEA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BCEE593-5BEE-A98B-945B-E720E8DB300A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B66399A-BB49-64BC-7B7C-31A26247DE5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6DEE7F9C-8B32-E227-8DBB-99CF14270B1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CA0AE0A-1CC6-CEF5-B515-4660C848D829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826C406-34FA-CC54-9D69-B73E3DFE90E3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A65FC93-6144-95BC-C5CB-0CE35063FFB1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EC3F46F7-BFC2-369F-329D-B7FEB077F351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AF1EDEB2-F984-5C4A-6438-CE67D3D51ED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2C2F4979-1ECA-189F-662C-9E71043D9FEF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AB6D87C0-92DF-1806-6DBC-B33D142EFEC3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80B77C3-DD7E-B209-09C3-14827ABC6D04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08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98" name="Rechthoek 350"/>
          <p:cNvSpPr/>
          <p:nvPr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Grafiek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6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21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A06D27-3D8D-4043-8052-2A090E1BA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8CDF8C-9E1E-2613-FA57-210E93BC15DE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9A4E74BD-FD3B-CE9B-FAA4-10D3EA8E7C3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5F4C627-9675-F745-721C-F2231C1592E7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C0FA31A5-F023-86D7-90A3-05C7A9304F2A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29">
                <a:extLst>
                  <a:ext uri="{FF2B5EF4-FFF2-40B4-BE49-F238E27FC236}">
                    <a16:creationId xmlns:a16="http://schemas.microsoft.com/office/drawing/2014/main" id="{1896FDF5-4FE2-097A-EA45-346AFCC92EE0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0">
                <a:extLst>
                  <a:ext uri="{FF2B5EF4-FFF2-40B4-BE49-F238E27FC236}">
                    <a16:creationId xmlns:a16="http://schemas.microsoft.com/office/drawing/2014/main" id="{69E74CB0-FDF0-FFF9-E970-4087BE109FF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1">
                <a:extLst>
                  <a:ext uri="{FF2B5EF4-FFF2-40B4-BE49-F238E27FC236}">
                    <a16:creationId xmlns:a16="http://schemas.microsoft.com/office/drawing/2014/main" id="{72E030DB-1C1A-7371-40F0-7B870C147C2A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2">
                <a:extLst>
                  <a:ext uri="{FF2B5EF4-FFF2-40B4-BE49-F238E27FC236}">
                    <a16:creationId xmlns:a16="http://schemas.microsoft.com/office/drawing/2014/main" id="{4BE7FF1D-2FCD-B412-2EF0-9F2D97B515FA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3">
                <a:extLst>
                  <a:ext uri="{FF2B5EF4-FFF2-40B4-BE49-F238E27FC236}">
                    <a16:creationId xmlns:a16="http://schemas.microsoft.com/office/drawing/2014/main" id="{DCBB2921-0475-4EB7-F492-D6C16EE48DA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4">
                <a:extLst>
                  <a:ext uri="{FF2B5EF4-FFF2-40B4-BE49-F238E27FC236}">
                    <a16:creationId xmlns:a16="http://schemas.microsoft.com/office/drawing/2014/main" id="{4560F52F-6DCD-F30A-2633-6DEAEE402CA2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7">
                <a:extLst>
                  <a:ext uri="{FF2B5EF4-FFF2-40B4-BE49-F238E27FC236}">
                    <a16:creationId xmlns:a16="http://schemas.microsoft.com/office/drawing/2014/main" id="{46AAB773-FD35-FE6F-1469-2F3FEB7729B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8">
                <a:extLst>
                  <a:ext uri="{FF2B5EF4-FFF2-40B4-BE49-F238E27FC236}">
                    <a16:creationId xmlns:a16="http://schemas.microsoft.com/office/drawing/2014/main" id="{9E37EADB-6829-358A-882C-57981AC767E0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Rechthoek 39">
                <a:extLst>
                  <a:ext uri="{FF2B5EF4-FFF2-40B4-BE49-F238E27FC236}">
                    <a16:creationId xmlns:a16="http://schemas.microsoft.com/office/drawing/2014/main" id="{C454A8F6-CF4A-F405-DA4B-06EBCD5D1E76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A53B0DE-4855-B4B0-14A2-EE68ED1A71CC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32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3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95000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2334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Grafiek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AA2EE5-E6D8-C62B-5922-78285D0F3FC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46B8D1C3-777E-E4B4-AB3D-6D6D0D254C18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12DA1721-11DB-8AB9-C9A8-A7664754A49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141CCEF9-AEAF-0D17-A074-3A5721BDE39E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B557E36F-5486-C51F-B827-14A3A1380AC2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7CDC70D-7154-7DB9-3EEC-4552237431F7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448E6491-AE3E-B700-7532-32696076FF35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5FE09347-E724-C72E-6AB0-885EE2F08011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6597FFEB-712C-B172-8DC2-E0E4868221A4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47FC57B1-93E9-8294-B374-F452CF8F9B5E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ABA2A251-3279-B8A5-34C6-CB37DC4F3C0F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355E1963-D7FC-F7E7-8943-712871EBB95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70E9336-91BC-353F-5724-26425F1424B7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1D792513-A1F3-A9BE-ECE0-CC8E98E2A30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50" name="Rechthoek 290"/>
          <p:cNvSpPr/>
          <p:nvPr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2452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Tabel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85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248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626F2F90-4D26-8C4B-A3B7-8C399CF807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B8F80E0-7B2B-5720-2AF5-E83895D7AF4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A07EDA3-0305-32A4-F63B-AAA822B012CF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3BF0E8F-427F-E251-4D0F-CE83D442878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3A7D608-4195-3999-543A-27E66CED46F6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B2090F0-96AB-2D51-DB9F-3812FAD4F60B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5E9AEDF3-A2AD-05EF-530B-40FF364E0C14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4F06656C-7989-9D81-B2A7-9B9C41519485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62F9B97A-E259-AA04-4C23-1F6723D685B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BC38E91E-E033-1ECA-D201-49575122CCC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2CD435CE-1275-3E85-2230-387AD3DED3B1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EF42FC22-A534-5854-6773-A0F442D6CD9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0F37758D-CD47-4E18-6EBD-40FCFD7FF5AB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3AB6E8B7-038D-9FEE-E219-E017A799C6A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83D9FD6-121A-00B4-1F96-833746E145A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6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5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2652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Tabel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7A54EC-90DC-626F-A753-DC9D0FF7EE6B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F332C38-2BB4-D13B-E708-2E9A4CE7EB7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EFE2E1EE-1475-DA06-5303-85A9087C371E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6D91CB2E-36C1-44E2-5C29-E116A2A06CE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3A91BD63-5BEF-02FD-DFF7-206D413FF1F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C65D3E10-D2E4-8055-9F7D-7933D9455A7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B53F002B-CBC8-87C7-DB92-C5A1B4B5E686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52D302A6-5240-793B-C158-9A67D51A9BEC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18E028C0-CDA2-4883-6B87-AE4B33193CFE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F23C5F9-D801-830F-3A8F-712E33A192A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665CA8C-FB98-1CA3-DD1D-D484393A7F7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A8501BCB-332A-135B-02C5-51BD7599BF1E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45C26E1-6FC8-0E45-A305-0A32020284A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8DADFB9-0DE7-8A2F-D476-10E1CA4799D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9B77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65046F8-6E49-F84F-8653-D5C1E78CC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7119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F0ABF8FD-475B-8344-9393-4BC5BAD9A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4394"/>
            <a:ext cx="5415669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r>
              <a:rPr dirty="0">
                <a:solidFill>
                  <a:schemeClr val="tx1"/>
                </a:solidFill>
              </a:rPr>
              <a:t> + </a:t>
            </a:r>
            <a:r>
              <a:rPr dirty="0" err="1">
                <a:solidFill>
                  <a:schemeClr val="tx1"/>
                </a:solidFill>
              </a:rPr>
              <a:t>Beeld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19F3B0-4BAF-EA30-F836-4562B6EAB892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CF5C932-1356-6894-19BD-0FDD262C8DD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2275E72-6637-6988-3F63-3BB1096036C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AB7C8AD-72A6-C65E-99B7-9C56AE09F36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ED7DAE38-A8C4-2B5D-221D-B0A085E5267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B9E84CB-D134-B33F-7307-55C4A10630D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FFDB5618-B6FA-CA63-52FC-BA20419B137D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956B755-6F14-4395-83F6-CF4277191DD2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42A36CF-B4BA-97B0-B114-3B5A08125DD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C1A66D1-EA8F-2092-09A9-B4D062AC845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656F673-BAF4-A9BC-7E09-9CA3BEC8478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853BB7FC-4F06-EF01-3862-4544C25FD8E3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AD9DBE5-9A72-492A-F820-BA184314FEC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2CF1E7C-4855-8B65-B737-C12A243271E8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Alleen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titel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4C503-FD27-FDA1-A825-712987131EC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8FC6E029-7CCC-6ADB-A5C7-46F9C76DB31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EE7186A-2085-F84B-1CF4-7E9AFA94364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E766E5E-5110-C66C-CD2E-CA96800DBAF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4DB9CAC-7A6C-2619-0765-F7CFEEA7FE8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3A0FD7A-5073-BDB9-DF49-6EFD1C50E98A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BA35742-3908-3C2E-DF31-C012F7DB6DE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072F63C-FDEF-DA22-1670-1D6E31088BBF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C0B0749-EA54-1B89-E6B3-57E8C560111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3D1B735C-4EEE-E425-B29B-A6A77ED2F2F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6EAF65A-C1F7-C71F-2174-E6B778A0F33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5BF42E74-3D15-7512-3DC3-70A2E5669AA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54CDB38-D4EC-443C-3C35-8A392E5EC661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76CF9F-4986-91F8-56F1-B8AA1FF70D6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0B7463-1E23-7A77-370D-F1C5A97C8C5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2BEC49E-92A1-D661-CFF7-4A588C9666C3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BE33077B-06BD-C5ED-F705-463F49444ED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CF95C14C-5A5B-CD99-57DB-5963981970ED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B6482C68-326A-6F2A-8E40-3AC0B08867F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B28CDFF9-380D-8112-2CF3-A3D26E90CF34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0717622-F1EB-C8A5-81A9-DFB6FAFBD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753D436-4F2A-5A44-360C-A7D2AF1EBD5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360367D-A8A9-8BFD-BB3F-BF64BC50E95C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BEA09B5-01F7-93C2-E444-83E0CCD5B29C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CD5B965E-5DF7-EEAA-4E40-FF543AF9B0E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18BD92B-B222-7DCC-A8FC-9C0E49DD7C6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6F85E697-7B1F-A190-1C94-E0645E93FE3A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284E5B60-3177-5DD3-97B7-5239D192252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84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58" name="Rechthoek 221"/>
          <p:cNvSpPr/>
          <p:nvPr/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60" name="Tijdelijke aanduiding voor afbeelding 8"/>
          <p:cNvSpPr>
            <a:spLocks noGrp="1"/>
          </p:cNvSpPr>
          <p:nvPr>
            <p:ph type="pic" sz="half" idx="21"/>
          </p:nvPr>
        </p:nvSpPr>
        <p:spPr>
          <a:xfrm>
            <a:off x="7783149" y="1433"/>
            <a:ext cx="4408851" cy="6856567"/>
          </a:xfrm>
          <a:prstGeom prst="rect">
            <a:avLst/>
          </a:prstGeom>
          <a:solidFill>
            <a:srgbClr val="01B8C9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705147" y="741499"/>
            <a:ext cx="6322009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86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705145" y="1591899"/>
            <a:ext cx="6321089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90DB95-A42F-5152-331C-03A038E6F84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5AA681E-88BE-FCD3-F28F-39080D28AB34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BDD009DC-88C2-3F88-FBB3-31AADCC5C12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E597A19-E3CD-E07D-046E-34B8FB5624E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7599C727-8F9A-D91C-3D6E-181B48D0E3C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AFDDA2BF-6F13-9C4C-B801-66D32CC6FD9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8423D76E-A422-6B84-D9D0-109BB425633B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C8642E36-B2A4-1447-2506-EB8B072D843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51557EC-AE06-4E2F-5DB1-EB9958F2DCD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B48C219-5DF2-86E7-19F0-7424639A5BBB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9C5D6F4C-3424-1C93-A2A3-D14E4DF80B3C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A747027-737D-F3E0-95CD-3F2C7B779697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C646CD8-B400-1EAC-A847-D0C4E7DF3CBD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3CE05258-6145-03A8-DD27-51872D951AA2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06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78" name="Rechthoek 7"/>
          <p:cNvSpPr/>
          <p:nvPr/>
        </p:nvSpPr>
        <p:spPr>
          <a:xfrm>
            <a:off x="6106750" y="0"/>
            <a:ext cx="608400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106750" y="1"/>
            <a:ext cx="6085250" cy="6854313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6106750" y="1433"/>
            <a:ext cx="6085250" cy="6856567"/>
          </a:xfrm>
          <a:prstGeom prst="rect">
            <a:avLst/>
          </a:prstGeom>
          <a:solidFill>
            <a:srgbClr val="6CC24A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8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1" y="741499"/>
            <a:ext cx="477408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108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698501" y="1591899"/>
            <a:ext cx="4773386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(M)</a:t>
            </a:r>
          </a:p>
        </p:txBody>
      </p:sp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13FE6D-A690-4510-1097-544E07D80087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78FA0C61-4714-71F3-D9DA-C661EBD763A5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6C7A789-2C2C-84E1-5E51-C6C25277088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4A4D1440-2BDD-875D-84C3-B534DA176C4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C1B3856-5B3D-D867-7F46-41ECB22E139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ED3E99D8-F6E8-B5F1-6B7E-2CC04AD0498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37B21914-1F33-F975-F29B-7DE931292312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E8FC14D1-B579-00B1-0247-E9D070A444E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B68C1EEE-1C36-3A22-8E7E-1B2B439C22E1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5A45D461-8A3F-90E8-2A40-7A5FDFDD5F90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4D3D05C-73D8-17A7-9174-86CA09DCCEE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3016476C-1CF0-A539-CCA6-FBF216DCCFF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3E14BFA-F723-19AE-2FFA-2449E957543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C0D297A2-1CD2-584C-651C-B86ED7A658CE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28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98" name="Rechthoek 7"/>
          <p:cNvSpPr/>
          <p:nvPr/>
        </p:nvSpPr>
        <p:spPr>
          <a:xfrm>
            <a:off x="4259367" y="0"/>
            <a:ext cx="793440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259367" y="189167"/>
            <a:ext cx="7932633" cy="6668832"/>
          </a:xfrm>
          <a:prstGeom prst="rect">
            <a:avLst/>
          </a:prstGeom>
          <a:solidFill>
            <a:srgbClr val="00B7D3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rPr dirty="0"/>
              <a:t>  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30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4304678" y="265339"/>
            <a:ext cx="7932633" cy="6856567"/>
          </a:xfrm>
          <a:prstGeom prst="rect">
            <a:avLst/>
          </a:prstGeom>
        </p:spPr>
        <p:txBody>
          <a:bodyPr lIns="91439" tIns="45719" rIns="91439" bIns="45719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01" name="Kort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2799444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Korte titel</a:t>
            </a:r>
          </a:p>
        </p:txBody>
      </p:sp>
      <p:sp>
        <p:nvSpPr>
          <p:cNvPr id="1302" name="Tijdelijke aanduiding voor verticale tekst 2"/>
          <p:cNvSpPr>
            <a:spLocks noGrp="1"/>
          </p:cNvSpPr>
          <p:nvPr>
            <p:ph type="body" sz="quarter" idx="22"/>
          </p:nvPr>
        </p:nvSpPr>
        <p:spPr>
          <a:xfrm>
            <a:off x="698499" y="1591899"/>
            <a:ext cx="2799445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0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(L)</a:t>
            </a:r>
          </a:p>
        </p:txBody>
      </p:sp>
      <p:sp>
        <p:nvSpPr>
          <p:cNvPr id="1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BAA2A6-4681-F79E-2E0A-D397A45DF869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8C706F99-2AAC-4E2C-26E6-75A60A412889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AF3F85A-6B39-DDDB-2E6B-B94B3D99C26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93F835E-124D-B555-A33D-7A1FD88690E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46D52672-3F8D-814F-5575-43ACF808D54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7395E0C4-0EE9-C329-528E-F93F83E72DB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CA04582D-3D88-B8A6-BF9F-171B9CF9A76E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76D9DB59-8C9E-7074-FF29-F70554E9A3A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19522D67-C7E3-07F0-B13F-29109557B8D3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9EAFF0ED-211C-55C6-E7BD-D09BAAE008B8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D365E22E-CCA2-10FA-07CF-DA777DF90B3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9AE49720-3133-170C-A27B-EDF90F9C993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DB58D460-1DDE-BECC-F8A1-A17206780578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7210345D-5BC3-3DCD-3DF3-27DA30F8291C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50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8" name="Rechthoek 2"/>
          <p:cNvSpPr/>
          <p:nvPr/>
        </p:nvSpPr>
        <p:spPr>
          <a:xfrm>
            <a:off x="-10751" y="0"/>
            <a:ext cx="1220451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9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Foto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84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16571" y="972"/>
            <a:ext cx="12197821" cy="685702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8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0" y="1"/>
            <a:ext cx="12205799" cy="741499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8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1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923439D-ED81-8F4E-876E-3AC665FE0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65DDF1-87FE-5F48-D288-263B7969FEAB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6F4F367-3616-B245-F0E4-7AFF78FC3C37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6183698C-F057-0AB4-C5AA-ED9FA61CCBE2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5FB4408C-AABF-DCE3-BCEF-B5E9EE4DC93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D9F18F96-8375-4D36-9E13-64C3968D0822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C4770B66-DE78-7651-641B-C5FDD0C3901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B280FEE-3BE1-81E0-6719-A662E3E5B9B5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16062FE-362C-7C8E-ABF0-CB7B6A8AC3D9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59642F3A-BEE1-9503-B382-23ABBD473B6D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20B51295-C78E-8E94-3FFA-AA04B74FCAB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55FD53F-9F54-919C-6EFD-17142E4DFC5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8AD57C0-A791-9367-E917-644ADBE4B63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5E681F9C-C393-3842-7183-E885E861876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9FD5F0CB-BA1C-67FB-A77C-A4732AF2AB6B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62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38" name="Rechthoek 206"/>
          <p:cNvSpPr/>
          <p:nvPr/>
        </p:nvSpPr>
        <p:spPr>
          <a:xfrm>
            <a:off x="-16403" y="0"/>
            <a:ext cx="1220840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032" y="2"/>
            <a:ext cx="6992126" cy="6857997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4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2" y="1433"/>
            <a:ext cx="7654745" cy="68565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4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8374743" y="741499"/>
            <a:ext cx="3118757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1642" name="Tijdelijke aanduiding voor verticale tekst 2"/>
          <p:cNvSpPr>
            <a:spLocks noGrp="1"/>
          </p:cNvSpPr>
          <p:nvPr>
            <p:ph type="body" sz="quarter" idx="22"/>
          </p:nvPr>
        </p:nvSpPr>
        <p:spPr>
          <a:xfrm>
            <a:off x="8374743" y="1591899"/>
            <a:ext cx="3118758" cy="43564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(</a:t>
            </a:r>
            <a:r>
              <a:rPr dirty="0" err="1">
                <a:solidFill>
                  <a:schemeClr val="tx1"/>
                </a:solidFill>
              </a:rPr>
              <a:t>Blauw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C275FECF-91C0-014F-AC2A-F0151E9740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0E14A3A-18CB-2B30-A6A6-B2CBDADBF7D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6409DE7-B528-17EE-A25B-9908915CD99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609E7B7-75BB-207B-E0FD-6BF981723DB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DCDF7741-B506-2D5E-2BBB-036F7485BB0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6F2BE17-8269-A1A4-3E9D-AEECCC89343A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BD43BC6B-E576-54B0-29F8-A267219E28E1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43A09AC-FCEC-C057-934F-37FBB1DAAA28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57E69126-6290-F35D-B445-D2F6881B3DB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6B78185-8C6C-EC3A-BD50-6CF3DC26E0E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82BA2418-421C-A58A-683A-6C9B180A72BE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0A34FB4-774B-542D-5612-5FE89619E75A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F768EB96-5AEA-5C7A-0215-5A81C86D1554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C18F5BA0-D2DE-92A1-2F8F-D10D770FAB6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EA8F50-4AB9-8AC8-BF1F-0F523E706A4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Logo (</a:t>
            </a:r>
            <a:r>
              <a:rPr dirty="0" err="1">
                <a:solidFill>
                  <a:schemeClr val="tx1"/>
                </a:solidFill>
              </a:rPr>
              <a:t>Animatie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2D9A86-3508-DAB2-7698-A3FE350EE781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64386FC-E977-960D-4694-D83DA282B29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518CE64D-C78A-5C10-8FA2-7B23550C97F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89C4348-5B35-A2E4-0489-4E77F425953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8C45F389-8AAE-2FF5-5B7E-F369874D8E7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CBEF854-F5B9-0C06-7B32-61183F2F2B07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702FA59F-B182-EDAB-4F17-32AA37F3D1B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92E03678-5989-3328-6963-3FB01CEABEB5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18AFFD9-66C7-E96F-EBFA-81E828C5EC97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2F9A0E-B30F-D76E-E3CA-B8BF5A46F81D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AED1172-C5F0-9CD9-35A8-E2672853823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733B84F8-C746-3B32-10B3-337B858CC1B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5B710809-5809-0D20-4B27-002049D9425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EC67B99-E84F-227C-FBED-284074421C1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72" r:id="rId16"/>
    <p:sldLayoutId id="2147483673" r:id="rId17"/>
    <p:sldLayoutId id="2147483674" r:id="rId18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www.victoria.ca/building-business/maps" TargetMode="External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B64251C-432A-419D-A275-C16685B82C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500" y="5835457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797F71-1A27-47BF-A200-6C79521512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0751" y="0"/>
            <a:ext cx="12202751" cy="6858000"/>
          </a:xfrm>
          <a:solidFill>
            <a:srgbClr val="0076C2"/>
          </a:solidFill>
        </p:spPr>
        <p:txBody>
          <a:bodyPr/>
          <a:lstStyle/>
          <a:p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A3E0330-1BA8-7E49-BF32-539CEAB39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4B0C9E1B-71A5-4794-8A58-5C8CDB92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Video Contrast and Sharpness Enhancement</a:t>
            </a:r>
          </a:p>
        </p:txBody>
      </p:sp>
      <p:sp>
        <p:nvSpPr>
          <p:cNvPr id="41" name="Ondertitel 40">
            <a:extLst>
              <a:ext uri="{FF2B5EF4-FFF2-40B4-BE49-F238E27FC236}">
                <a16:creationId xmlns:a16="http://schemas.microsoft.com/office/drawing/2014/main" id="{692EF8E8-FE8B-49BE-BDE2-0C40E1604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466" y="5788630"/>
            <a:ext cx="3729203" cy="248472"/>
          </a:xfrm>
        </p:spPr>
        <p:txBody>
          <a:bodyPr/>
          <a:lstStyle/>
          <a:p>
            <a:r>
              <a:rPr lang="en-GB" dirty="0"/>
              <a:t>T. Petersen, T. C. Mol, E. Cozza</a:t>
            </a:r>
          </a:p>
          <a:p>
            <a:r>
              <a:rPr lang="en-GB" noProof="0" dirty="0"/>
              <a:t>16/02/2024</a:t>
            </a:r>
          </a:p>
        </p:txBody>
      </p:sp>
    </p:spTree>
    <p:extLst>
      <p:ext uri="{BB962C8B-B14F-4D97-AF65-F5344CB8AC3E}">
        <p14:creationId xmlns:p14="http://schemas.microsoft.com/office/powerpoint/2010/main" val="30707440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9249" y="314325"/>
            <a:ext cx="10773502" cy="558165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accent1"/>
                </a:solidFill>
                <a:latin typeface="Roboto Slab Regular Regular"/>
                <a:ea typeface="Roboto Slab Black" panose="020F0502020204030204" pitchFamily="2" charset="0"/>
                <a:cs typeface="Roboto Slab Black" panose="020F0502020204030204" pitchFamily="2" charset="0"/>
              </a:rPr>
              <a:t>Constraint</a:t>
            </a:r>
            <a:r>
              <a:rPr lang="nl-NL" sz="2800" dirty="0"/>
              <a:t>: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nl-NL" sz="2400" dirty="0"/>
              <a:t>Acquisition, processing, and output of 1 pixel per clock cycle</a:t>
            </a:r>
          </a:p>
          <a:p>
            <a:pPr lvl="2"/>
            <a:endParaRPr lang="nl-NL" sz="2400" dirty="0"/>
          </a:p>
          <a:p>
            <a:pPr lvl="2"/>
            <a:r>
              <a:rPr lang="nl-NL" sz="2800" dirty="0">
                <a:solidFill>
                  <a:schemeClr val="accent1"/>
                </a:solidFill>
                <a:latin typeface="Roboto Slab Regular Regular"/>
              </a:rPr>
              <a:t>Limitations</a:t>
            </a:r>
            <a:r>
              <a:rPr lang="nl-NL" sz="2400" dirty="0"/>
              <a:t>: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nl-NL" sz="2400" dirty="0"/>
              <a:t>Working on entire frames would require:</a:t>
            </a:r>
          </a:p>
          <a:p>
            <a:pPr marL="606425" lvl="4" indent="-342900">
              <a:buFont typeface="Arial" panose="020B0604020202020204" pitchFamily="34" charset="0"/>
              <a:buChar char="•"/>
            </a:pPr>
            <a:r>
              <a:rPr lang="nl-NL" sz="2400" dirty="0"/>
              <a:t>Too much memory</a:t>
            </a:r>
          </a:p>
          <a:p>
            <a:pPr marL="606425" lvl="4" indent="-342900">
              <a:buFont typeface="Arial" panose="020B0604020202020204" pitchFamily="34" charset="0"/>
              <a:buChar char="•"/>
            </a:pPr>
            <a:r>
              <a:rPr lang="nl-NL" sz="2400" dirty="0"/>
              <a:t>Too much latency</a:t>
            </a:r>
          </a:p>
          <a:p>
            <a:pPr lvl="3"/>
            <a:endParaRPr lang="nl-NL" sz="2400" dirty="0"/>
          </a:p>
          <a:p>
            <a:pPr lvl="3"/>
            <a:r>
              <a:rPr lang="nl-NL" sz="2800" dirty="0">
                <a:solidFill>
                  <a:schemeClr val="accent1"/>
                </a:solidFill>
                <a:latin typeface="Roboto Slab Regular Regular"/>
              </a:rPr>
              <a:t>Solution</a:t>
            </a:r>
            <a:r>
              <a:rPr lang="nl-NL" sz="2400" dirty="0"/>
              <a:t>: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nl-NL" sz="2400" dirty="0"/>
              <a:t>Stream-Processing approach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nl-NL" sz="2400" dirty="0"/>
              <a:t>Exploit similarities among contiguous frames</a:t>
            </a:r>
          </a:p>
          <a:p>
            <a:pPr lvl="4" indent="0">
              <a:buNone/>
            </a:pPr>
            <a:endParaRPr lang="nl-NL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Text Placeholder 14"/>
          <p:cNvSpPr txBox="1">
            <a:spLocks noGrp="1"/>
          </p:cNvSpPr>
          <p:nvPr>
            <p:ph type="body" idx="1"/>
          </p:nvPr>
        </p:nvSpPr>
        <p:spPr>
          <a:xfrm>
            <a:off x="-12031" y="2"/>
            <a:ext cx="4393532" cy="685799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215" name="Titel 10"/>
          <p:cNvSpPr txBox="1">
            <a:spLocks noGrp="1"/>
          </p:cNvSpPr>
          <p:nvPr>
            <p:ph type="title"/>
          </p:nvPr>
        </p:nvSpPr>
        <p:spPr>
          <a:xfrm>
            <a:off x="4716363" y="618758"/>
            <a:ext cx="518227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Contrast Enhancement</a:t>
            </a:r>
            <a:endParaRPr dirty="0"/>
          </a:p>
        </p:txBody>
      </p:sp>
      <p:sp>
        <p:nvSpPr>
          <p:cNvPr id="3216" name="Tijdelijke aanduiding voor verticale tekst 11"/>
          <p:cNvSpPr>
            <a:spLocks noGrp="1"/>
          </p:cNvSpPr>
          <p:nvPr>
            <p:ph type="body" idx="22"/>
          </p:nvPr>
        </p:nvSpPr>
        <p:spPr>
          <a:xfrm>
            <a:off x="4716363" y="1395431"/>
            <a:ext cx="7227987" cy="50862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Synchronization of computation steps by mean of a pixel counter</a:t>
            </a:r>
          </a:p>
          <a:p>
            <a:r>
              <a:rPr lang="en-US" dirty="0">
                <a:solidFill>
                  <a:schemeClr val="bg1"/>
                </a:solidFill>
              </a:rPr>
              <a:t>Two phases exist: </a:t>
            </a:r>
            <a:endParaRPr lang="it-IT" dirty="0">
              <a:solidFill>
                <a:schemeClr val="bg1"/>
              </a:solidFill>
              <a:latin typeface="Roboto Slab Regular Regular"/>
            </a:endParaRPr>
          </a:p>
          <a:p>
            <a:pPr lvl="1"/>
            <a:r>
              <a:rPr lang="it-IT" sz="1800" b="1" dirty="0">
                <a:solidFill>
                  <a:schemeClr val="bg1"/>
                </a:solidFill>
                <a:latin typeface="Roboto Slab Regular Regular"/>
              </a:rPr>
              <a:t>Pixel Pipeline</a:t>
            </a:r>
            <a:r>
              <a:rPr lang="it-IT" dirty="0"/>
              <a:t>:</a:t>
            </a:r>
          </a:p>
          <a:p>
            <a:pPr marL="547687" lvl="5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received</a:t>
            </a:r>
            <a:r>
              <a:rPr lang="it-IT" dirty="0">
                <a:solidFill>
                  <a:schemeClr val="bg1"/>
                </a:solidFill>
              </a:rPr>
              <a:t> pixel </a:t>
            </a:r>
            <a:r>
              <a:rPr lang="it-IT" dirty="0" err="1">
                <a:solidFill>
                  <a:schemeClr val="bg1"/>
                </a:solidFill>
              </a:rPr>
              <a:t>increments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histogram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count</a:t>
            </a:r>
            <a:endParaRPr lang="it-IT" dirty="0">
              <a:solidFill>
                <a:schemeClr val="bg1"/>
              </a:solidFill>
            </a:endParaRPr>
          </a:p>
          <a:p>
            <a:pPr marL="547687" lvl="5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Apply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contrast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enhancement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according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 err="1">
                <a:solidFill>
                  <a:schemeClr val="bg1"/>
                </a:solidFill>
              </a:rPr>
              <a:t>parameters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evaluated</a:t>
            </a:r>
            <a:r>
              <a:rPr lang="it-IT" dirty="0">
                <a:solidFill>
                  <a:schemeClr val="bg1"/>
                </a:solidFill>
              </a:rPr>
              <a:t> for   the </a:t>
            </a:r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frame</a:t>
            </a:r>
          </a:p>
          <a:p>
            <a:pPr lvl="2" indent="-274638"/>
            <a:endParaRPr lang="it-IT" dirty="0">
              <a:solidFill>
                <a:schemeClr val="bg1"/>
              </a:solidFill>
            </a:endParaRPr>
          </a:p>
          <a:p>
            <a:pPr lvl="1"/>
            <a:r>
              <a:rPr lang="it-IT" sz="1800" b="1" dirty="0" err="1">
                <a:solidFill>
                  <a:schemeClr val="bg1"/>
                </a:solidFill>
                <a:latin typeface="Roboto Slab Regular Regular"/>
              </a:rPr>
              <a:t>Parameters</a:t>
            </a:r>
            <a:r>
              <a:rPr lang="it-IT" sz="1800" b="1" dirty="0">
                <a:solidFill>
                  <a:schemeClr val="bg1"/>
                </a:solidFill>
                <a:latin typeface="Roboto Slab Regular Regular"/>
              </a:rPr>
              <a:t> Update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  <a:p>
            <a:pPr lvl="5"/>
            <a:r>
              <a:rPr lang="it-IT" i="1" dirty="0">
                <a:solidFill>
                  <a:schemeClr val="bg1"/>
                </a:solidFill>
                <a:latin typeface="Roboto Slab Regular Regular"/>
              </a:rPr>
              <a:t>Reset</a:t>
            </a:r>
            <a:r>
              <a:rPr lang="it-IT" dirty="0">
                <a:solidFill>
                  <a:schemeClr val="bg1"/>
                </a:solidFill>
              </a:rPr>
              <a:t>: reset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parameter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concerning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frame</a:t>
            </a:r>
          </a:p>
          <a:p>
            <a:pPr lvl="5"/>
            <a:r>
              <a:rPr lang="it-IT" i="1" dirty="0">
                <a:solidFill>
                  <a:schemeClr val="bg1"/>
                </a:solidFill>
                <a:latin typeface="Roboto Slab Regular Regular"/>
              </a:rPr>
              <a:t>Max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find</a:t>
            </a:r>
            <a:r>
              <a:rPr lang="it-IT" dirty="0">
                <a:solidFill>
                  <a:schemeClr val="bg1"/>
                </a:solidFill>
              </a:rPr>
              <a:t> the maximum </a:t>
            </a:r>
            <a:r>
              <a:rPr lang="it-IT" dirty="0" err="1">
                <a:solidFill>
                  <a:schemeClr val="bg1"/>
                </a:solidFill>
              </a:rPr>
              <a:t>value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histogram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		     </a:t>
            </a:r>
            <a:r>
              <a:rPr lang="it-IT" dirty="0" err="1">
                <a:solidFill>
                  <a:schemeClr val="bg1"/>
                </a:solidFill>
              </a:rPr>
              <a:t>channel</a:t>
            </a:r>
            <a:endParaRPr lang="it-IT" dirty="0">
              <a:solidFill>
                <a:schemeClr val="bg1"/>
              </a:solidFill>
            </a:endParaRPr>
          </a:p>
          <a:p>
            <a:pPr lvl="5"/>
            <a:r>
              <a:rPr lang="it-IT" i="1" dirty="0" err="1">
                <a:solidFill>
                  <a:schemeClr val="bg1"/>
                </a:solidFill>
                <a:latin typeface="Roboto Slab Regular Regular"/>
              </a:rPr>
              <a:t>Th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caclulate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threshold</a:t>
            </a:r>
            <a:endParaRPr lang="it-IT" dirty="0">
              <a:solidFill>
                <a:schemeClr val="bg1"/>
              </a:solidFill>
            </a:endParaRPr>
          </a:p>
          <a:p>
            <a:pPr lvl="5"/>
            <a:r>
              <a:rPr lang="it-IT" i="1" dirty="0">
                <a:solidFill>
                  <a:schemeClr val="bg1"/>
                </a:solidFill>
                <a:latin typeface="Roboto Slab Regular Regular"/>
              </a:rPr>
              <a:t>F&amp;L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find</a:t>
            </a:r>
            <a:r>
              <a:rPr lang="it-IT" dirty="0">
                <a:solidFill>
                  <a:schemeClr val="bg1"/>
                </a:solidFill>
              </a:rPr>
              <a:t> first and last </a:t>
            </a:r>
          </a:p>
          <a:p>
            <a:pPr lvl="5"/>
            <a:r>
              <a:rPr lang="it-IT" i="1" dirty="0">
                <a:solidFill>
                  <a:schemeClr val="bg1"/>
                </a:solidFill>
                <a:latin typeface="Roboto Slab Regular Regular"/>
              </a:rPr>
              <a:t>PU</a:t>
            </a:r>
            <a:r>
              <a:rPr lang="it-IT" dirty="0">
                <a:solidFill>
                  <a:schemeClr val="bg1"/>
                </a:solidFill>
              </a:rPr>
              <a:t>: update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parameters</a:t>
            </a:r>
            <a:r>
              <a:rPr lang="it-IT" dirty="0">
                <a:solidFill>
                  <a:schemeClr val="bg1"/>
                </a:solidFill>
              </a:rPr>
              <a:t> to be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for the </a:t>
            </a:r>
            <a:r>
              <a:rPr lang="it-IT" dirty="0" err="1">
                <a:solidFill>
                  <a:schemeClr val="bg1"/>
                </a:solidFill>
              </a:rPr>
              <a:t>next</a:t>
            </a:r>
            <a:r>
              <a:rPr lang="it-IT" dirty="0">
                <a:solidFill>
                  <a:schemeClr val="bg1"/>
                </a:solidFill>
              </a:rPr>
              <a:t> frame.</a:t>
            </a:r>
          </a:p>
        </p:txBody>
      </p:sp>
      <p:sp>
        <p:nvSpPr>
          <p:cNvPr id="3219" name="Text Placeholder 13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buNone/>
            </a:pPr>
            <a:r>
              <a:rPr dirty="0"/>
              <a:t> </a:t>
            </a: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2EF26811-7A2C-DB39-F732-194E2A39F8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2" y="3694035"/>
            <a:ext cx="3784059" cy="2452281"/>
          </a:xfrm>
          <a:prstGeom prst="rect">
            <a:avLst/>
          </a:prstGeom>
        </p:spPr>
      </p:pic>
      <p:pic>
        <p:nvPicPr>
          <p:cNvPr id="9" name="Immagine 8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F389E859-C135-365E-E800-2DC52E3F9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8" y="343213"/>
            <a:ext cx="3784059" cy="258162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51B9527-945C-43E4-1362-E4595E54C5E1}"/>
              </a:ext>
            </a:extLst>
          </p:cNvPr>
          <p:cNvSpPr txBox="1"/>
          <p:nvPr/>
        </p:nvSpPr>
        <p:spPr>
          <a:xfrm>
            <a:off x="1121875" y="2453984"/>
            <a:ext cx="56040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Reset</a:t>
            </a:r>
            <a:endParaRPr kumimoji="0" lang="it-IT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1CECB8-4106-E650-CB91-781B6C140E02}"/>
              </a:ext>
            </a:extLst>
          </p:cNvPr>
          <p:cNvSpPr txBox="1"/>
          <p:nvPr/>
        </p:nvSpPr>
        <p:spPr>
          <a:xfrm>
            <a:off x="1824690" y="2444214"/>
            <a:ext cx="4305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Max</a:t>
            </a:r>
            <a:endParaRPr kumimoji="0" lang="it-IT" sz="1800" b="0" i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E7556B2-A89D-B7FE-6417-3FAA8CAFEC35}"/>
              </a:ext>
            </a:extLst>
          </p:cNvPr>
          <p:cNvSpPr txBox="1"/>
          <p:nvPr/>
        </p:nvSpPr>
        <p:spPr>
          <a:xfrm>
            <a:off x="2433857" y="2444213"/>
            <a:ext cx="30072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</a:t>
            </a:r>
            <a:endParaRPr kumimoji="0" lang="it-IT" sz="1800" b="0" i="1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2F7E8D3-0F78-BB00-D019-2BD73D3455C2}"/>
              </a:ext>
            </a:extLst>
          </p:cNvPr>
          <p:cNvSpPr txBox="1"/>
          <p:nvPr/>
        </p:nvSpPr>
        <p:spPr>
          <a:xfrm>
            <a:off x="2942110" y="2444213"/>
            <a:ext cx="42094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F&amp;L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DBC696-472D-7DAF-276D-32972C2FA076}"/>
              </a:ext>
            </a:extLst>
          </p:cNvPr>
          <p:cNvSpPr txBox="1"/>
          <p:nvPr/>
        </p:nvSpPr>
        <p:spPr>
          <a:xfrm>
            <a:off x="3472250" y="2453984"/>
            <a:ext cx="34239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PU</a:t>
            </a:r>
            <a:endParaRPr kumimoji="0" lang="it-IT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9238C70-8800-96A5-541F-13F68154FFD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402079" y="2761759"/>
            <a:ext cx="463745" cy="120797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5B14A97-36D0-18A3-CFB0-7F7785FB7801}"/>
              </a:ext>
            </a:extLst>
          </p:cNvPr>
          <p:cNvCxnSpPr>
            <a:cxnSpLocks/>
          </p:cNvCxnSpPr>
          <p:nvPr/>
        </p:nvCxnSpPr>
        <p:spPr>
          <a:xfrm>
            <a:off x="2060463" y="2713637"/>
            <a:ext cx="321702" cy="161196"/>
          </a:xfrm>
          <a:prstGeom prst="straightConnector1">
            <a:avLst/>
          </a:prstGeom>
          <a:noFill/>
          <a:ln w="1905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AD52224-B444-F19B-D43D-6ADD910C4724}"/>
              </a:ext>
            </a:extLst>
          </p:cNvPr>
          <p:cNvCxnSpPr>
            <a:cxnSpLocks/>
          </p:cNvCxnSpPr>
          <p:nvPr/>
        </p:nvCxnSpPr>
        <p:spPr>
          <a:xfrm>
            <a:off x="2603496" y="2720696"/>
            <a:ext cx="259223" cy="161860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002242B-8ADE-F6EB-0DAD-33F99359785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152584" y="2751988"/>
            <a:ext cx="210473" cy="122845"/>
          </a:xfrm>
          <a:prstGeom prst="straightConnector1">
            <a:avLst/>
          </a:prstGeom>
          <a:noFill/>
          <a:ln w="19050" cap="flat">
            <a:solidFill>
              <a:srgbClr val="0076C2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0A78D2D-7951-8337-9CB0-FA060F091D4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643450" y="2761759"/>
            <a:ext cx="280687" cy="113074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ADA2599-F0BC-0EE7-ABF8-1336A3ECBD1A}"/>
              </a:ext>
            </a:extLst>
          </p:cNvPr>
          <p:cNvSpPr txBox="1"/>
          <p:nvPr/>
        </p:nvSpPr>
        <p:spPr>
          <a:xfrm>
            <a:off x="1255782" y="1213934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Pixel Pipeline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FB541E2-0A27-9E82-3065-983DD66F0E83}"/>
              </a:ext>
            </a:extLst>
          </p:cNvPr>
          <p:cNvSpPr txBox="1"/>
          <p:nvPr/>
        </p:nvSpPr>
        <p:spPr>
          <a:xfrm>
            <a:off x="117442" y="2907049"/>
            <a:ext cx="380669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Frame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depicting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processing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phases</a:t>
            </a:r>
            <a:endParaRPr kumimoji="0" lang="it-IT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4F54CC4-94D6-4BCC-764E-C46BF196EC69}"/>
              </a:ext>
            </a:extLst>
          </p:cNvPr>
          <p:cNvSpPr txBox="1"/>
          <p:nvPr/>
        </p:nvSpPr>
        <p:spPr>
          <a:xfrm>
            <a:off x="117442" y="6224848"/>
            <a:ext cx="3806695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Top-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diagram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enhancement</a:t>
            </a: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it-IT" sz="11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module</a:t>
            </a:r>
            <a:endParaRPr kumimoji="0" lang="it-IT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1D1A5-B8ED-617D-687A-CD9B99A4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Tijdelijke aanduiding voor tekst 18">
            <a:extLst>
              <a:ext uri="{FF2B5EF4-FFF2-40B4-BE49-F238E27FC236}">
                <a16:creationId xmlns:a16="http://schemas.microsoft.com/office/drawing/2014/main" id="{1892E3F0-FBB5-9EFB-16E6-C1A5CA1CEC5F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98497" y="150285"/>
            <a:ext cx="1816104" cy="692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/>
              <a:t>Results</a:t>
            </a:r>
            <a:endParaRPr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F87D65-B02D-3278-96F2-CD02761D55B7}"/>
              </a:ext>
            </a:extLst>
          </p:cNvPr>
          <p:cNvSpPr txBox="1"/>
          <p:nvPr/>
        </p:nvSpPr>
        <p:spPr>
          <a:xfrm>
            <a:off x="1612896" y="3445905"/>
            <a:ext cx="149335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Picture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0AF954-CEEE-2434-A4EC-34968E8C196A}"/>
              </a:ext>
            </a:extLst>
          </p:cNvPr>
          <p:cNvSpPr txBox="1"/>
          <p:nvPr/>
        </p:nvSpPr>
        <p:spPr>
          <a:xfrm>
            <a:off x="6632960" y="554461"/>
            <a:ext cx="21906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2066235-4CA6-EC23-F7F6-93BD40146249}"/>
              </a:ext>
            </a:extLst>
          </p:cNvPr>
          <p:cNvSpPr txBox="1"/>
          <p:nvPr/>
        </p:nvSpPr>
        <p:spPr>
          <a:xfrm>
            <a:off x="6632960" y="6259057"/>
            <a:ext cx="347306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 + </a:t>
            </a: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Sharpening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magine 6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F0A6BEB4-1ED5-C46A-2CDB-3E6E09FB32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7" y="913649"/>
            <a:ext cx="4638091" cy="2608926"/>
          </a:xfrm>
          <a:prstGeom prst="rect">
            <a:avLst/>
          </a:prstGeom>
        </p:spPr>
      </p:pic>
      <p:pic>
        <p:nvPicPr>
          <p:cNvPr id="9" name="Immagine 8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67C0DA7F-976B-AD09-54AE-2340B29E0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913650"/>
            <a:ext cx="4638091" cy="2608926"/>
          </a:xfrm>
          <a:prstGeom prst="rect">
            <a:avLst/>
          </a:prstGeom>
        </p:spPr>
      </p:pic>
      <p:pic>
        <p:nvPicPr>
          <p:cNvPr id="3" name="Immagine 2" descr="Immagine che contiene uccello, pappagallo, piuma, becco">
            <a:extLst>
              <a:ext uri="{FF2B5EF4-FFF2-40B4-BE49-F238E27FC236}">
                <a16:creationId xmlns:a16="http://schemas.microsoft.com/office/drawing/2014/main" id="{CF57164C-806C-1F6C-6ED3-9DA90909E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3694613"/>
            <a:ext cx="4638091" cy="26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C45AB-99B2-C65C-E9B2-DD0E159E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Tijdelijke aanduiding voor tekst 18">
            <a:extLst>
              <a:ext uri="{FF2B5EF4-FFF2-40B4-BE49-F238E27FC236}">
                <a16:creationId xmlns:a16="http://schemas.microsoft.com/office/drawing/2014/main" id="{9CBFE393-DD1E-2298-46A2-83685EF2A00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98497" y="150285"/>
            <a:ext cx="1816104" cy="6920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nl-NL" dirty="0"/>
              <a:t>Results</a:t>
            </a:r>
            <a:endParaRPr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D06C580-C901-BBA7-F386-2EA6CD9F64BC}"/>
              </a:ext>
            </a:extLst>
          </p:cNvPr>
          <p:cNvSpPr txBox="1"/>
          <p:nvPr/>
        </p:nvSpPr>
        <p:spPr>
          <a:xfrm>
            <a:off x="1612896" y="3445905"/>
            <a:ext cx="149335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Picture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2823C3-0923-426D-3C09-461087EA397E}"/>
              </a:ext>
            </a:extLst>
          </p:cNvPr>
          <p:cNvSpPr txBox="1"/>
          <p:nvPr/>
        </p:nvSpPr>
        <p:spPr>
          <a:xfrm>
            <a:off x="6632960" y="554461"/>
            <a:ext cx="21906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59FEE88-6E8E-6696-2F88-38465945E315}"/>
              </a:ext>
            </a:extLst>
          </p:cNvPr>
          <p:cNvSpPr txBox="1"/>
          <p:nvPr/>
        </p:nvSpPr>
        <p:spPr>
          <a:xfrm>
            <a:off x="6632960" y="6259057"/>
            <a:ext cx="347306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 + </a:t>
            </a: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Sharpening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magine 4" descr="Immagine che contiene cratere, natura, luna, Cratere da impatto&#10;&#10;Descrizione generata automaticamente">
            <a:extLst>
              <a:ext uri="{FF2B5EF4-FFF2-40B4-BE49-F238E27FC236}">
                <a16:creationId xmlns:a16="http://schemas.microsoft.com/office/drawing/2014/main" id="{BA247601-9B75-7344-588B-1BD1EFE9C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48" y="903331"/>
            <a:ext cx="4638091" cy="2608926"/>
          </a:xfrm>
          <a:prstGeom prst="rect">
            <a:avLst/>
          </a:prstGeom>
        </p:spPr>
      </p:pic>
      <p:pic>
        <p:nvPicPr>
          <p:cNvPr id="3" name="Immagine 2" descr="Immagine che contiene cratere, natura, luna, Cratere da impatto&#10;&#10;Descrizione generata automaticamente">
            <a:extLst>
              <a:ext uri="{FF2B5EF4-FFF2-40B4-BE49-F238E27FC236}">
                <a16:creationId xmlns:a16="http://schemas.microsoft.com/office/drawing/2014/main" id="{914C3B16-FD3B-EDEB-2D94-69F88167B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903331"/>
            <a:ext cx="4656433" cy="2619244"/>
          </a:xfrm>
          <a:prstGeom prst="rect">
            <a:avLst/>
          </a:prstGeom>
        </p:spPr>
      </p:pic>
      <p:pic>
        <p:nvPicPr>
          <p:cNvPr id="6" name="Immagine 5" descr="Immagine che contiene cratere, natura, Cratere da impatto, luna&#10;&#10;Descrizione generata automaticamente">
            <a:extLst>
              <a:ext uri="{FF2B5EF4-FFF2-40B4-BE49-F238E27FC236}">
                <a16:creationId xmlns:a16="http://schemas.microsoft.com/office/drawing/2014/main" id="{9600BE7A-63F2-0087-DFC3-646C1FC33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3684295"/>
            <a:ext cx="4656434" cy="26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Tijdelijke aanduiding voor tekst 35"/>
          <p:cNvSpPr txBox="1">
            <a:spLocks noGrp="1"/>
          </p:cNvSpPr>
          <p:nvPr>
            <p:ph type="body" sz="half" idx="1"/>
          </p:nvPr>
        </p:nvSpPr>
        <p:spPr>
          <a:xfrm>
            <a:off x="7783149" y="0"/>
            <a:ext cx="4412523" cy="6858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75" name="Tijdelijke aanduiding voor afbeelding 2"/>
          <p:cNvGrpSpPr/>
          <p:nvPr/>
        </p:nvGrpSpPr>
        <p:grpSpPr>
          <a:xfrm>
            <a:off x="7783149" y="1433"/>
            <a:ext cx="4408851" cy="6856567"/>
            <a:chOff x="0" y="0"/>
            <a:chExt cx="4408849" cy="6856565"/>
          </a:xfrm>
        </p:grpSpPr>
        <p:sp>
          <p:nvSpPr>
            <p:cNvPr id="3173" name="Rectangle"/>
            <p:cNvSpPr/>
            <p:nvPr/>
          </p:nvSpPr>
          <p:spPr>
            <a:xfrm>
              <a:off x="0" y="0"/>
              <a:ext cx="4408850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74" name="image12.jpeg" descr="image12.jpeg"/>
            <p:cNvPicPr>
              <a:picLocks noChangeAspect="1"/>
            </p:cNvPicPr>
            <p:nvPr/>
          </p:nvPicPr>
          <p:blipFill>
            <a:blip r:embed="rId2"/>
            <a:srcRect l="17" r="17"/>
            <a:stretch>
              <a:fillRect/>
            </a:stretch>
          </p:blipFill>
          <p:spPr>
            <a:xfrm>
              <a:off x="-1" y="0"/>
              <a:ext cx="4408851" cy="685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76" name="Titel 10"/>
          <p:cNvSpPr txBox="1">
            <a:spLocks noGrp="1"/>
          </p:cNvSpPr>
          <p:nvPr>
            <p:ph type="title"/>
          </p:nvPr>
        </p:nvSpPr>
        <p:spPr>
          <a:xfrm>
            <a:off x="705148" y="741499"/>
            <a:ext cx="6322008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177" name="Tijdelijke aanduiding voor verticale tekst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, </a:t>
            </a:r>
            <a:r>
              <a:rPr lang="nl-NL" dirty="0" err="1"/>
              <a:t>sed</a:t>
            </a:r>
            <a:r>
              <a:rPr lang="nl-NL" dirty="0"/>
              <a:t> do </a:t>
            </a:r>
            <a:r>
              <a:rPr lang="nl-NL" dirty="0" err="1"/>
              <a:t>eiusmod</a:t>
            </a:r>
            <a:r>
              <a:rPr lang="nl-NL" dirty="0"/>
              <a:t> </a:t>
            </a:r>
            <a:r>
              <a:rPr lang="nl-NL" dirty="0" err="1"/>
              <a:t>tempor</a:t>
            </a:r>
            <a:r>
              <a:rPr lang="nl-NL" dirty="0"/>
              <a:t> </a:t>
            </a:r>
            <a:r>
              <a:rPr lang="nl-NL" dirty="0" err="1"/>
              <a:t>incididunt</a:t>
            </a:r>
            <a:r>
              <a:rPr lang="nl-NL" dirty="0"/>
              <a:t> ut </a:t>
            </a:r>
            <a:r>
              <a:rPr lang="nl-NL" dirty="0" err="1"/>
              <a:t>labore</a:t>
            </a:r>
            <a:r>
              <a:rPr lang="nl-NL" dirty="0"/>
              <a:t> et </a:t>
            </a:r>
            <a:r>
              <a:rPr lang="nl-NL" dirty="0" err="1"/>
              <a:t>dolore</a:t>
            </a:r>
            <a:r>
              <a:rPr lang="nl-NL" dirty="0"/>
              <a:t> magna </a:t>
            </a:r>
            <a:r>
              <a:rPr lang="nl-NL" dirty="0" err="1"/>
              <a:t>aliqua</a:t>
            </a:r>
            <a:r>
              <a:rPr lang="nl-NL" dirty="0"/>
              <a:t>.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in </a:t>
            </a:r>
            <a:r>
              <a:rPr lang="nl-NL" dirty="0" err="1"/>
              <a:t>aliquam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non </a:t>
            </a:r>
            <a:r>
              <a:rPr lang="nl-NL" dirty="0" err="1"/>
              <a:t>arcu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quis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quisque</a:t>
            </a:r>
            <a:r>
              <a:rPr lang="nl-NL" dirty="0"/>
              <a:t>. </a:t>
            </a:r>
            <a:r>
              <a:rPr lang="nl-NL" dirty="0" err="1"/>
              <a:t>Tellus</a:t>
            </a:r>
            <a:r>
              <a:rPr lang="nl-NL" dirty="0"/>
              <a:t> </a:t>
            </a:r>
            <a:r>
              <a:rPr lang="nl-NL" dirty="0" err="1"/>
              <a:t>molestie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non </a:t>
            </a:r>
            <a:r>
              <a:rPr lang="nl-NL" dirty="0" err="1"/>
              <a:t>blandit</a:t>
            </a:r>
            <a:r>
              <a:rPr lang="nl-NL" dirty="0"/>
              <a:t> massa </a:t>
            </a:r>
            <a:r>
              <a:rPr lang="nl-NL" dirty="0" err="1"/>
              <a:t>enim</a:t>
            </a:r>
            <a:r>
              <a:rPr lang="nl-NL" dirty="0"/>
              <a:t> .</a:t>
            </a:r>
          </a:p>
          <a:p>
            <a:r>
              <a:rPr lang="nl-NL" dirty="0" err="1"/>
              <a:t>Sagittis</a:t>
            </a:r>
            <a:r>
              <a:rPr lang="nl-NL" dirty="0"/>
              <a:t> </a:t>
            </a:r>
            <a:r>
              <a:rPr lang="nl-NL" dirty="0" err="1"/>
              <a:t>eu</a:t>
            </a:r>
            <a:r>
              <a:rPr lang="nl-NL" dirty="0"/>
              <a:t> </a:t>
            </a:r>
            <a:r>
              <a:rPr lang="nl-NL" dirty="0" err="1"/>
              <a:t>volutpat</a:t>
            </a:r>
            <a:r>
              <a:rPr lang="nl-NL" dirty="0"/>
              <a:t> </a:t>
            </a:r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r>
              <a:rPr lang="nl-NL" dirty="0"/>
              <a:t>Massa </a:t>
            </a:r>
            <a:r>
              <a:rPr lang="nl-NL" dirty="0" err="1"/>
              <a:t>placerat</a:t>
            </a:r>
            <a:r>
              <a:rPr lang="nl-NL" dirty="0"/>
              <a:t> </a:t>
            </a:r>
            <a:r>
              <a:rPr lang="nl-NL" dirty="0" err="1"/>
              <a:t>duis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 </a:t>
            </a:r>
            <a:r>
              <a:rPr lang="nl-NL" dirty="0" err="1"/>
              <a:t>lacus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pPr lvl="1"/>
            <a:endParaRPr lang="nl-NL" dirty="0"/>
          </a:p>
          <a:p>
            <a:pPr lvl="7" defTabSz="914400">
              <a:defRPr i="1"/>
            </a:pPr>
            <a:r>
              <a:rPr lang="nl-NL" dirty="0" err="1"/>
              <a:t>Potenti</a:t>
            </a:r>
            <a:r>
              <a:rPr lang="nl-NL" dirty="0"/>
              <a:t> </a:t>
            </a:r>
            <a:r>
              <a:rPr lang="nl-NL" dirty="0" err="1"/>
              <a:t>nullam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tortor</a:t>
            </a:r>
            <a:r>
              <a:rPr lang="nl-NL" dirty="0"/>
              <a:t> vitae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faucibus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178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84" name="Tijdelijke aanduiding voor afbeelding 2"/>
          <p:cNvGrpSpPr/>
          <p:nvPr/>
        </p:nvGrpSpPr>
        <p:grpSpPr>
          <a:xfrm>
            <a:off x="6106750" y="1433"/>
            <a:ext cx="6085250" cy="6856567"/>
            <a:chOff x="0" y="0"/>
            <a:chExt cx="6085249" cy="6856565"/>
          </a:xfrm>
        </p:grpSpPr>
        <p:sp>
          <p:nvSpPr>
            <p:cNvPr id="3182" name="Rectangle"/>
            <p:cNvSpPr/>
            <p:nvPr/>
          </p:nvSpPr>
          <p:spPr>
            <a:xfrm>
              <a:off x="0" y="0"/>
              <a:ext cx="6085250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83" name="image13.jpeg" descr="image13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85250" cy="685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, </a:t>
            </a:r>
            <a:r>
              <a:rPr lang="nl-NL" dirty="0" err="1"/>
              <a:t>sed</a:t>
            </a:r>
            <a:r>
              <a:rPr lang="nl-NL" dirty="0"/>
              <a:t> do </a:t>
            </a:r>
            <a:r>
              <a:rPr lang="nl-NL" dirty="0" err="1"/>
              <a:t>eiusmod</a:t>
            </a:r>
            <a:r>
              <a:rPr lang="nl-NL" dirty="0"/>
              <a:t> </a:t>
            </a:r>
            <a:r>
              <a:rPr lang="nl-NL" dirty="0" err="1"/>
              <a:t>tempor</a:t>
            </a:r>
            <a:r>
              <a:rPr lang="nl-NL" dirty="0"/>
              <a:t> </a:t>
            </a:r>
            <a:r>
              <a:rPr lang="nl-NL" dirty="0" err="1"/>
              <a:t>incididunt</a:t>
            </a:r>
            <a:r>
              <a:rPr lang="nl-NL" dirty="0"/>
              <a:t> ut </a:t>
            </a:r>
            <a:r>
              <a:rPr lang="nl-NL" dirty="0" err="1"/>
              <a:t>labore</a:t>
            </a:r>
            <a:r>
              <a:rPr lang="nl-NL" dirty="0"/>
              <a:t> et </a:t>
            </a:r>
            <a:r>
              <a:rPr lang="nl-NL" dirty="0" err="1"/>
              <a:t>dolore</a:t>
            </a:r>
            <a:r>
              <a:rPr lang="nl-NL" dirty="0"/>
              <a:t> magna </a:t>
            </a:r>
            <a:r>
              <a:rPr lang="nl-NL" dirty="0" err="1"/>
              <a:t>aliqua</a:t>
            </a:r>
            <a:r>
              <a:rPr lang="nl-NL" dirty="0"/>
              <a:t>.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in </a:t>
            </a:r>
            <a:r>
              <a:rPr lang="nl-NL" dirty="0" err="1"/>
              <a:t>aliquam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non </a:t>
            </a:r>
            <a:r>
              <a:rPr lang="nl-NL" dirty="0" err="1"/>
              <a:t>arcu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quis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quisque</a:t>
            </a:r>
            <a:r>
              <a:rPr lang="nl-NL" dirty="0"/>
              <a:t>. </a:t>
            </a:r>
            <a:r>
              <a:rPr lang="nl-NL" dirty="0" err="1"/>
              <a:t>Tellus</a:t>
            </a:r>
            <a:r>
              <a:rPr lang="nl-NL" dirty="0"/>
              <a:t> </a:t>
            </a:r>
            <a:r>
              <a:rPr lang="nl-NL" dirty="0" err="1"/>
              <a:t>molestie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non </a:t>
            </a:r>
            <a:r>
              <a:rPr lang="nl-NL" dirty="0" err="1"/>
              <a:t>blandit</a:t>
            </a:r>
            <a:r>
              <a:rPr lang="nl-NL" dirty="0"/>
              <a:t>.</a:t>
            </a:r>
          </a:p>
          <a:p>
            <a:r>
              <a:rPr lang="nl-NL" dirty="0" err="1"/>
              <a:t>Sagittis</a:t>
            </a:r>
            <a:r>
              <a:rPr lang="nl-NL" dirty="0"/>
              <a:t> </a:t>
            </a:r>
            <a:r>
              <a:rPr lang="nl-NL" dirty="0" err="1"/>
              <a:t>eu</a:t>
            </a:r>
            <a:r>
              <a:rPr lang="nl-NL" dirty="0"/>
              <a:t> </a:t>
            </a:r>
            <a:r>
              <a:rPr lang="nl-NL" dirty="0" err="1"/>
              <a:t>volutpat</a:t>
            </a:r>
            <a:r>
              <a:rPr lang="nl-NL" dirty="0"/>
              <a:t> </a:t>
            </a:r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.</a:t>
            </a:r>
          </a:p>
          <a:p>
            <a:r>
              <a:rPr lang="nl-NL" dirty="0"/>
              <a:t>Massa </a:t>
            </a:r>
            <a:r>
              <a:rPr lang="nl-NL" dirty="0" err="1"/>
              <a:t>placerat</a:t>
            </a:r>
            <a:r>
              <a:rPr lang="nl-NL" dirty="0"/>
              <a:t> </a:t>
            </a:r>
            <a:r>
              <a:rPr lang="nl-NL" dirty="0" err="1"/>
              <a:t>duis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 </a:t>
            </a:r>
            <a:r>
              <a:rPr lang="nl-NL" dirty="0" err="1"/>
              <a:t>lacus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pPr lvl="1"/>
            <a:endParaRPr lang="nl-NL" dirty="0"/>
          </a:p>
          <a:p>
            <a:pPr lvl="7" defTabSz="914400">
              <a:defRPr i="1"/>
            </a:pPr>
            <a:r>
              <a:rPr lang="nl-NL" dirty="0" err="1"/>
              <a:t>Potenti</a:t>
            </a:r>
            <a:r>
              <a:rPr lang="nl-NL" dirty="0"/>
              <a:t> </a:t>
            </a:r>
            <a:r>
              <a:rPr lang="nl-NL" dirty="0" err="1"/>
              <a:t>nullam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tortor</a:t>
            </a:r>
            <a:r>
              <a:rPr lang="nl-NL" dirty="0"/>
              <a:t> vitae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faucibus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Tijdelijke aanduiding voor tekst 28"/>
          <p:cNvSpPr txBox="1">
            <a:spLocks noGrp="1"/>
          </p:cNvSpPr>
          <p:nvPr>
            <p:ph type="body" idx="1"/>
          </p:nvPr>
        </p:nvSpPr>
        <p:spPr>
          <a:xfrm>
            <a:off x="4259367" y="189167"/>
            <a:ext cx="7932633" cy="666883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93" name="Tijdelijke aanduiding voor afbeelding 20"/>
          <p:cNvGrpSpPr/>
          <p:nvPr/>
        </p:nvGrpSpPr>
        <p:grpSpPr>
          <a:xfrm>
            <a:off x="4259367" y="1433"/>
            <a:ext cx="7932633" cy="6856567"/>
            <a:chOff x="0" y="0"/>
            <a:chExt cx="7932632" cy="6856565"/>
          </a:xfrm>
        </p:grpSpPr>
        <p:sp>
          <p:nvSpPr>
            <p:cNvPr id="3191" name="Rectangle"/>
            <p:cNvSpPr/>
            <p:nvPr/>
          </p:nvSpPr>
          <p:spPr>
            <a:xfrm>
              <a:off x="0" y="0"/>
              <a:ext cx="7932633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92" name="image14.jpeg" descr="image14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932633" cy="685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94" name="Titel 10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2799445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195" name="Tijdelijke aanduiding voor verticale tekst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, sed do </a:t>
            </a:r>
            <a:r>
              <a:rPr dirty="0" err="1"/>
              <a:t>eiusmod</a:t>
            </a:r>
            <a:r>
              <a:rPr dirty="0"/>
              <a:t> </a:t>
            </a:r>
            <a:r>
              <a:rPr dirty="0" err="1"/>
              <a:t>tempor</a:t>
            </a:r>
            <a:r>
              <a:rPr dirty="0"/>
              <a:t> </a:t>
            </a:r>
            <a:r>
              <a:rPr dirty="0" err="1"/>
              <a:t>incididunt</a:t>
            </a:r>
            <a:r>
              <a:rPr dirty="0"/>
              <a:t> </a:t>
            </a:r>
            <a:r>
              <a:rPr dirty="0" err="1"/>
              <a:t>ut</a:t>
            </a:r>
            <a:r>
              <a:rPr dirty="0"/>
              <a:t> </a:t>
            </a:r>
            <a:r>
              <a:rPr dirty="0" err="1"/>
              <a:t>labore</a:t>
            </a:r>
            <a:r>
              <a:rPr dirty="0"/>
              <a:t> et dolore magna </a:t>
            </a:r>
            <a:r>
              <a:rPr dirty="0" err="1"/>
              <a:t>aliqua</a:t>
            </a:r>
            <a:r>
              <a:rPr dirty="0"/>
              <a:t>. </a:t>
            </a:r>
            <a:r>
              <a:rPr dirty="0" err="1"/>
              <a:t>Eget</a:t>
            </a:r>
            <a:r>
              <a:rPr dirty="0"/>
              <a:t> </a:t>
            </a:r>
            <a:r>
              <a:rPr dirty="0" err="1"/>
              <a:t>nunc</a:t>
            </a:r>
            <a:r>
              <a:rPr dirty="0"/>
              <a:t> </a:t>
            </a:r>
            <a:r>
              <a:rPr dirty="0" err="1"/>
              <a:t>scelerisque</a:t>
            </a:r>
            <a:r>
              <a:rPr dirty="0"/>
              <a:t> </a:t>
            </a:r>
            <a:r>
              <a:rPr dirty="0" err="1"/>
              <a:t>viverra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in </a:t>
            </a:r>
            <a:r>
              <a:rPr dirty="0" err="1"/>
              <a:t>aliquam</a:t>
            </a:r>
            <a:r>
              <a:rPr dirty="0"/>
              <a:t>. Morbi non </a:t>
            </a:r>
            <a:r>
              <a:rPr dirty="0" err="1"/>
              <a:t>arcu</a:t>
            </a:r>
            <a:r>
              <a:rPr dirty="0"/>
              <a:t> </a:t>
            </a:r>
            <a:r>
              <a:rPr dirty="0" err="1"/>
              <a:t>risus</a:t>
            </a:r>
            <a:r>
              <a:rPr dirty="0"/>
              <a:t> </a:t>
            </a:r>
            <a:r>
              <a:rPr dirty="0" err="1"/>
              <a:t>quis</a:t>
            </a:r>
            <a:r>
              <a:rPr dirty="0"/>
              <a:t> </a:t>
            </a:r>
            <a:r>
              <a:rPr dirty="0" err="1"/>
              <a:t>varius</a:t>
            </a:r>
            <a:r>
              <a:rPr dirty="0"/>
              <a:t> </a:t>
            </a:r>
            <a:r>
              <a:rPr dirty="0" err="1"/>
              <a:t>quam</a:t>
            </a:r>
            <a:r>
              <a:rPr dirty="0"/>
              <a:t> </a:t>
            </a:r>
            <a:r>
              <a:rPr dirty="0" err="1"/>
              <a:t>quisque</a:t>
            </a:r>
            <a:r>
              <a:rPr dirty="0"/>
              <a:t>.</a:t>
            </a:r>
          </a:p>
          <a:p>
            <a:r>
              <a:rPr dirty="0" err="1"/>
              <a:t>Sagittis</a:t>
            </a:r>
            <a:r>
              <a:rPr dirty="0"/>
              <a:t> </a:t>
            </a:r>
            <a:r>
              <a:rPr dirty="0" err="1"/>
              <a:t>eu</a:t>
            </a:r>
            <a:r>
              <a:rPr dirty="0"/>
              <a:t> </a:t>
            </a:r>
            <a:r>
              <a:rPr dirty="0" err="1"/>
              <a:t>volutpat</a:t>
            </a:r>
            <a:r>
              <a:rPr dirty="0"/>
              <a:t> </a:t>
            </a:r>
            <a:r>
              <a:rPr dirty="0" err="1"/>
              <a:t>odio</a:t>
            </a:r>
            <a:r>
              <a:rPr dirty="0"/>
              <a:t>.</a:t>
            </a:r>
          </a:p>
          <a:p>
            <a:r>
              <a:rPr dirty="0"/>
              <a:t>Massa </a:t>
            </a:r>
            <a:r>
              <a:rPr dirty="0" err="1"/>
              <a:t>placerat</a:t>
            </a:r>
            <a:r>
              <a:rPr dirty="0"/>
              <a:t> </a:t>
            </a:r>
            <a:r>
              <a:rPr dirty="0" err="1"/>
              <a:t>duis</a:t>
            </a:r>
            <a:r>
              <a:rPr dirty="0"/>
              <a:t>.</a:t>
            </a:r>
          </a:p>
          <a:p>
            <a:pPr lvl="1"/>
            <a:r>
              <a:rPr dirty="0" err="1"/>
              <a:t>Odio</a:t>
            </a:r>
            <a:r>
              <a:rPr dirty="0"/>
              <a:t> </a:t>
            </a:r>
            <a:r>
              <a:rPr dirty="0" err="1"/>
              <a:t>facilisis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sit.</a:t>
            </a:r>
          </a:p>
          <a:p>
            <a:pPr lvl="1"/>
            <a:endParaRPr dirty="0"/>
          </a:p>
          <a:p>
            <a:pPr lvl="7" defTabSz="914400">
              <a:defRPr i="1"/>
            </a:pPr>
            <a:r>
              <a:rPr dirty="0" err="1"/>
              <a:t>Potenti</a:t>
            </a:r>
            <a:r>
              <a:rPr dirty="0"/>
              <a:t> </a:t>
            </a:r>
            <a:r>
              <a:rPr dirty="0" err="1"/>
              <a:t>nullam</a:t>
            </a:r>
            <a:r>
              <a:rPr dirty="0"/>
              <a:t> ac </a:t>
            </a:r>
            <a:r>
              <a:rPr dirty="0" err="1"/>
              <a:t>tortor</a:t>
            </a:r>
            <a:r>
              <a:rPr dirty="0"/>
              <a:t> vitae.</a:t>
            </a:r>
            <a:br>
              <a:rPr dirty="0"/>
            </a:br>
            <a:endParaRPr dirty="0"/>
          </a:p>
        </p:txBody>
      </p:sp>
      <p:sp>
        <p:nvSpPr>
          <p:cNvPr id="3196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Text Placeholder 13"/>
          <p:cNvSpPr txBox="1">
            <a:spLocks noGrp="1"/>
          </p:cNvSpPr>
          <p:nvPr>
            <p:ph type="body" idx="1"/>
          </p:nvPr>
        </p:nvSpPr>
        <p:spPr>
          <a:xfrm>
            <a:off x="-12032" y="2"/>
            <a:ext cx="12204033" cy="6857997"/>
          </a:xfrm>
          <a:prstGeom prst="rect">
            <a:avLst/>
          </a:prstGeom>
          <a:noFill/>
        </p:spPr>
        <p:txBody>
          <a:bodyPr/>
          <a:lstStyle/>
          <a:p>
            <a:pPr marL="263525" indent="-263525">
              <a:buClr>
                <a:schemeClr val="accent1"/>
              </a:buClr>
              <a:buSzPct val="100000"/>
              <a:buChar char="▪"/>
            </a:pPr>
            <a:endParaRPr/>
          </a:p>
        </p:txBody>
      </p:sp>
      <p:grpSp>
        <p:nvGrpSpPr>
          <p:cNvPr id="3202" name="Text Placeholder 20"/>
          <p:cNvGrpSpPr/>
          <p:nvPr/>
        </p:nvGrpSpPr>
        <p:grpSpPr>
          <a:xfrm>
            <a:off x="-1" y="1"/>
            <a:ext cx="12205800" cy="741500"/>
            <a:chOff x="0" y="0"/>
            <a:chExt cx="12205798" cy="741498"/>
          </a:xfrm>
        </p:grpSpPr>
        <p:sp>
          <p:nvSpPr>
            <p:cNvPr id="3200" name="Rectangle"/>
            <p:cNvSpPr/>
            <p:nvPr/>
          </p:nvSpPr>
          <p:spPr>
            <a:xfrm>
              <a:off x="-1" y="0"/>
              <a:ext cx="12205800" cy="7415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19137">
                <a:lnSpc>
                  <a:spcPct val="90000"/>
                </a:lnSpc>
                <a:spcBef>
                  <a:spcPts val="1200"/>
                </a:spcBef>
                <a:defRPr sz="1600"/>
              </a:pPr>
              <a:endParaRPr/>
            </a:p>
          </p:txBody>
        </p:sp>
        <p:sp>
          <p:nvSpPr>
            <p:cNvPr id="3201" name="Rectangle"/>
            <p:cNvSpPr txBox="1"/>
            <p:nvPr/>
          </p:nvSpPr>
          <p:spPr>
            <a:xfrm>
              <a:off x="-1" y="0"/>
              <a:ext cx="12205800" cy="74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719137">
                <a:lnSpc>
                  <a:spcPct val="90000"/>
                </a:lnSpc>
                <a:spcBef>
                  <a:spcPts val="1200"/>
                </a:spcBef>
                <a:defRPr sz="1600"/>
              </a:lvl1pPr>
            </a:lstStyle>
            <a:p>
              <a:r>
                <a:t> </a:t>
              </a:r>
            </a:p>
          </p:txBody>
        </p:sp>
      </p:grpSp>
      <p:sp>
        <p:nvSpPr>
          <p:cNvPr id="3203" name="Titel 7"/>
          <p:cNvSpPr txBox="1">
            <a:spLocks noGrp="1"/>
          </p:cNvSpPr>
          <p:nvPr>
            <p:ph type="title"/>
          </p:nvPr>
        </p:nvSpPr>
        <p:spPr>
          <a:xfrm>
            <a:off x="698499" y="193037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grpSp>
        <p:nvGrpSpPr>
          <p:cNvPr id="3206" name="Tijdelijke aanduiding voor afbeelding 16"/>
          <p:cNvGrpSpPr/>
          <p:nvPr/>
        </p:nvGrpSpPr>
        <p:grpSpPr>
          <a:xfrm>
            <a:off x="-21772" y="683437"/>
            <a:ext cx="12227570" cy="6174565"/>
            <a:chOff x="0" y="0"/>
            <a:chExt cx="12227569" cy="6174563"/>
          </a:xfrm>
        </p:grpSpPr>
        <p:sp>
          <p:nvSpPr>
            <p:cNvPr id="3204" name="Rectangle"/>
            <p:cNvSpPr/>
            <p:nvPr/>
          </p:nvSpPr>
          <p:spPr>
            <a:xfrm>
              <a:off x="0" y="0"/>
              <a:ext cx="12227570" cy="6174564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05" name="image15.png" descr="image15.png"/>
            <p:cNvPicPr>
              <a:picLocks noChangeAspect="1"/>
            </p:cNvPicPr>
            <p:nvPr/>
          </p:nvPicPr>
          <p:blipFill>
            <a:blip r:embed="rId2"/>
            <a:srcRect t="32" b="10318"/>
            <a:stretch>
              <a:fillRect/>
            </a:stretch>
          </p:blipFill>
          <p:spPr>
            <a:xfrm>
              <a:off x="0" y="0"/>
              <a:ext cx="12227570" cy="6174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07" name="Text Placeholder 11"/>
          <p:cNvSpPr>
            <a:spLocks noGrp="1"/>
          </p:cNvSpPr>
          <p:nvPr>
            <p:ph type="body" idx="4294967295"/>
          </p:nvPr>
        </p:nvSpPr>
        <p:spPr>
          <a:xfrm>
            <a:off x="687600" y="6006164"/>
            <a:ext cx="1454915" cy="5180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3208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B637B-BBBC-979E-742F-3FA446543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Text Placeholder 14">
            <a:extLst>
              <a:ext uri="{FF2B5EF4-FFF2-40B4-BE49-F238E27FC236}">
                <a16:creationId xmlns:a16="http://schemas.microsoft.com/office/drawing/2014/main" id="{889B9D0E-B32C-ABE0-5FEF-F3CD6CE85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12032" y="2"/>
            <a:ext cx="6992126" cy="685799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grpSp>
        <p:nvGrpSpPr>
          <p:cNvPr id="3214" name="Tijdelijke aanduiding voor afbeelding 2">
            <a:extLst>
              <a:ext uri="{FF2B5EF4-FFF2-40B4-BE49-F238E27FC236}">
                <a16:creationId xmlns:a16="http://schemas.microsoft.com/office/drawing/2014/main" id="{75C8F5B4-3AA7-F782-8113-EF18E5DF5D26}"/>
              </a:ext>
            </a:extLst>
          </p:cNvPr>
          <p:cNvGrpSpPr/>
          <p:nvPr/>
        </p:nvGrpSpPr>
        <p:grpSpPr>
          <a:xfrm>
            <a:off x="-2" y="1433"/>
            <a:ext cx="7654745" cy="6856567"/>
            <a:chOff x="0" y="0"/>
            <a:chExt cx="7654743" cy="6856565"/>
          </a:xfrm>
        </p:grpSpPr>
        <p:sp>
          <p:nvSpPr>
            <p:cNvPr id="3212" name="Rectangle">
              <a:extLst>
                <a:ext uri="{FF2B5EF4-FFF2-40B4-BE49-F238E27FC236}">
                  <a16:creationId xmlns:a16="http://schemas.microsoft.com/office/drawing/2014/main" id="{9461ADDE-534E-FEFB-6485-3FCDC69D9A71}"/>
                </a:ext>
              </a:extLst>
            </p:cNvPr>
            <p:cNvSpPr/>
            <p:nvPr/>
          </p:nvSpPr>
          <p:spPr>
            <a:xfrm>
              <a:off x="0" y="0"/>
              <a:ext cx="7654744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13" name="image13.jpeg" descr="image13.jpeg">
              <a:extLst>
                <a:ext uri="{FF2B5EF4-FFF2-40B4-BE49-F238E27FC236}">
                  <a16:creationId xmlns:a16="http://schemas.microsoft.com/office/drawing/2014/main" id="{A1043E95-8706-54BB-7F64-711DFD190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254" b="10254"/>
            <a:stretch>
              <a:fillRect/>
            </a:stretch>
          </p:blipFill>
          <p:spPr>
            <a:xfrm>
              <a:off x="0" y="-1"/>
              <a:ext cx="7654744" cy="6856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15" name="Titel 10">
            <a:extLst>
              <a:ext uri="{FF2B5EF4-FFF2-40B4-BE49-F238E27FC236}">
                <a16:creationId xmlns:a16="http://schemas.microsoft.com/office/drawing/2014/main" id="{8BB94264-0F6C-FDFD-0E4D-DAE4208D6E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4743" y="741499"/>
            <a:ext cx="3118758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16" name="Tijdelijke aanduiding voor verticale tekst 11">
            <a:extLst>
              <a:ext uri="{FF2B5EF4-FFF2-40B4-BE49-F238E27FC236}">
                <a16:creationId xmlns:a16="http://schemas.microsoft.com/office/drawing/2014/main" id="{0E3BA7E2-4895-5DF7-7FD9-E085D169C0C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Lorem ipsum dolor sit amet, consectetur adipiscing elit</a:t>
            </a:r>
          </a:p>
          <a:p>
            <a:r>
              <a:t>Sagittis eu volutpat odio </a:t>
            </a:r>
            <a:br/>
            <a:r>
              <a:t>facilisis mauris sit amet.</a:t>
            </a:r>
          </a:p>
          <a:p>
            <a:r>
              <a:t>Massa placerat duis </a:t>
            </a:r>
            <a:br/>
            <a:r>
              <a:t>ultricies lacus.</a:t>
            </a:r>
          </a:p>
        </p:txBody>
      </p:sp>
      <p:sp>
        <p:nvSpPr>
          <p:cNvPr id="3217" name="Tijdelijke aanduiding voor datum 4">
            <a:extLst>
              <a:ext uri="{FF2B5EF4-FFF2-40B4-BE49-F238E27FC236}">
                <a16:creationId xmlns:a16="http://schemas.microsoft.com/office/drawing/2014/main" id="{37DAD025-4B99-3A9D-A61B-2543D47A1CCB}"/>
              </a:ext>
            </a:extLst>
          </p:cNvPr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19" name="Text Placeholder 13">
            <a:extLst>
              <a:ext uri="{FF2B5EF4-FFF2-40B4-BE49-F238E27FC236}">
                <a16:creationId xmlns:a16="http://schemas.microsoft.com/office/drawing/2014/main" id="{BCD194EC-BFDC-C010-AE3F-F692D41332F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117011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Text Placeholder 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34" name="Media Placeholder 32" descr="Media Placeholder 32"/>
          <p:cNvPicPr>
            <a:picLocks noGrp="1"/>
          </p:cNvPicPr>
          <p:nvPr>
            <p:ph type="media" idx="2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235" name="Afbeelding 9" descr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36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38" name="Text Placeholder 30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grpSp>
        <p:nvGrpSpPr>
          <p:cNvPr id="3242" name="Groep 10"/>
          <p:cNvGrpSpPr/>
          <p:nvPr/>
        </p:nvGrpSpPr>
        <p:grpSpPr>
          <a:xfrm>
            <a:off x="4914900" y="2247900"/>
            <a:ext cx="2362200" cy="2362200"/>
            <a:chOff x="0" y="0"/>
            <a:chExt cx="2362200" cy="2362200"/>
          </a:xfrm>
        </p:grpSpPr>
        <p:sp>
          <p:nvSpPr>
            <p:cNvPr id="3239" name="Ovaal 12"/>
            <p:cNvSpPr/>
            <p:nvPr/>
          </p:nvSpPr>
          <p:spPr>
            <a:xfrm>
              <a:off x="0" y="0"/>
              <a:ext cx="2362200" cy="2362200"/>
            </a:xfrm>
            <a:prstGeom prst="ellipse">
              <a:avLst/>
            </a:prstGeom>
            <a:solidFill>
              <a:srgbClr val="FFFFFF">
                <a:alpha val="22000"/>
              </a:srgbClr>
            </a:solidFill>
            <a:ln w="25400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0" name="Ovaal 1"/>
            <p:cNvSpPr/>
            <p:nvPr/>
          </p:nvSpPr>
          <p:spPr>
            <a:xfrm>
              <a:off x="266700" y="266700"/>
              <a:ext cx="1828800" cy="1828800"/>
            </a:xfrm>
            <a:prstGeom prst="ellipse">
              <a:avLst/>
            </a:prstGeom>
            <a:solidFill>
              <a:srgbClr val="000000">
                <a:alpha val="64999"/>
              </a:srgbClr>
            </a:solidFill>
            <a:ln w="508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241" name="Graphic 5" descr="Graphic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451" y="838200"/>
              <a:ext cx="685801" cy="685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23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479422" y="1788035"/>
            <a:ext cx="3729203" cy="3253014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Satellite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Medical</a:t>
            </a:r>
            <a:r>
              <a:rPr lang="it-IT" dirty="0"/>
              <a:t> Imaging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AI and Computer Vision </a:t>
            </a:r>
            <a:r>
              <a:rPr lang="it-IT" dirty="0" err="1"/>
              <a:t>applications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Multimedia </a:t>
            </a:r>
            <a:r>
              <a:rPr lang="it-IT" dirty="0" err="1"/>
              <a:t>applications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xfrm>
            <a:off x="698497" y="148851"/>
            <a:ext cx="3729206" cy="1333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/>
              <a:t>Fields of Application</a:t>
            </a:r>
            <a:endParaRPr dirty="0"/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xfrm>
            <a:off x="698497" y="5701558"/>
            <a:ext cx="1454400" cy="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rPr dirty="0"/>
              <a:t> </a:t>
            </a:r>
          </a:p>
        </p:txBody>
      </p:sp>
      <p:pic>
        <p:nvPicPr>
          <p:cNvPr id="3" name="Immagine 2" descr="Immagine che contiene moneta, lastra dei raggi X&#10;&#10;Descrizione generata automaticamente">
            <a:extLst>
              <a:ext uri="{FF2B5EF4-FFF2-40B4-BE49-F238E27FC236}">
                <a16:creationId xmlns:a16="http://schemas.microsoft.com/office/drawing/2014/main" id="{F73A16A7-D084-4F50-6C4F-958E246B1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11" y="2618442"/>
            <a:ext cx="1765000" cy="1333765"/>
          </a:xfrm>
          <a:prstGeom prst="rect">
            <a:avLst/>
          </a:prstGeom>
        </p:spPr>
      </p:pic>
      <p:pic>
        <p:nvPicPr>
          <p:cNvPr id="5" name="Immagine 4" descr="Immagine che contiene moneta, argento&#10;&#10;Descrizione generata automaticamente">
            <a:extLst>
              <a:ext uri="{FF2B5EF4-FFF2-40B4-BE49-F238E27FC236}">
                <a16:creationId xmlns:a16="http://schemas.microsoft.com/office/drawing/2014/main" id="{8FDCCBF3-8172-DF0F-3CCB-6025D1D67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0" y="2618441"/>
            <a:ext cx="1767510" cy="1333765"/>
          </a:xfrm>
          <a:prstGeom prst="rect">
            <a:avLst/>
          </a:prstGeom>
        </p:spPr>
      </p:pic>
      <p:pic>
        <p:nvPicPr>
          <p:cNvPr id="7" name="Immagine 6" descr="Immagine che contiene moneta, argento&#10;&#10;Descrizione generata automaticamente">
            <a:extLst>
              <a:ext uri="{FF2B5EF4-FFF2-40B4-BE49-F238E27FC236}">
                <a16:creationId xmlns:a16="http://schemas.microsoft.com/office/drawing/2014/main" id="{F549BA07-DDDE-7EBE-74A2-34AA184468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855" y="2618442"/>
            <a:ext cx="1767510" cy="1333765"/>
          </a:xfrm>
          <a:prstGeom prst="rect">
            <a:avLst/>
          </a:prstGeom>
        </p:spPr>
      </p:pic>
      <p:pic>
        <p:nvPicPr>
          <p:cNvPr id="9" name="Immagine 8" descr="Immagine che contiene Aerofotogrammetria, Vista aerea, acqua, aereo&#10;&#10;Descrizione generata automaticamente">
            <a:extLst>
              <a:ext uri="{FF2B5EF4-FFF2-40B4-BE49-F238E27FC236}">
                <a16:creationId xmlns:a16="http://schemas.microsoft.com/office/drawing/2014/main" id="{079954C5-1D85-9340-9B01-3872A88BFB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00" y="874185"/>
            <a:ext cx="2679709" cy="15084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BB57C57-E534-AD25-DC37-5350F74A2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99" y="884738"/>
            <a:ext cx="2663012" cy="1497945"/>
          </a:xfrm>
          <a:prstGeom prst="rect">
            <a:avLst/>
          </a:prstGeom>
        </p:spPr>
      </p:pic>
      <p:pic>
        <p:nvPicPr>
          <p:cNvPr id="13" name="Immagine 12" descr="Immagine che contiene mappa, Aerofotogrammetria, Vista aerea, testo&#10;&#10;Descrizione generata automaticamente">
            <a:extLst>
              <a:ext uri="{FF2B5EF4-FFF2-40B4-BE49-F238E27FC236}">
                <a16:creationId xmlns:a16="http://schemas.microsoft.com/office/drawing/2014/main" id="{54BDC1B3-2751-9FEE-3E9D-8B3C56AF7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72" y="884738"/>
            <a:ext cx="2658276" cy="1495280"/>
          </a:xfrm>
          <a:prstGeom prst="rect">
            <a:avLst/>
          </a:prstGeom>
        </p:spPr>
      </p:pic>
      <p:pic>
        <p:nvPicPr>
          <p:cNvPr id="15" name="Immagine 14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65634D69-5C06-5C9A-17A8-D4EA96E6E9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3" y="4356584"/>
            <a:ext cx="2681776" cy="1508499"/>
          </a:xfrm>
          <a:prstGeom prst="rect">
            <a:avLst/>
          </a:prstGeom>
        </p:spPr>
      </p:pic>
      <p:pic>
        <p:nvPicPr>
          <p:cNvPr id="17" name="Immagine 16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819D3A25-33AA-9801-0A9E-5306D2ED8F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75" y="4356584"/>
            <a:ext cx="2663012" cy="1497945"/>
          </a:xfrm>
          <a:prstGeom prst="rect">
            <a:avLst/>
          </a:prstGeom>
        </p:spPr>
      </p:pic>
      <p:pic>
        <p:nvPicPr>
          <p:cNvPr id="19" name="Immagine 18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43782DA7-151C-0378-3CE1-E99384639B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735" y="4362763"/>
            <a:ext cx="2663013" cy="149794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7F14AC-C92E-B6ED-926C-12991DAB66A8}"/>
              </a:ext>
            </a:extLst>
          </p:cNvPr>
          <p:cNvSpPr txBox="1"/>
          <p:nvPr/>
        </p:nvSpPr>
        <p:spPr>
          <a:xfrm>
            <a:off x="9823855" y="6525178"/>
            <a:ext cx="101886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1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Satellite image</a:t>
            </a:r>
            <a:endParaRPr kumimoji="0" lang="it-IT" sz="11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DEA9B7-CED8-E49C-9504-D34E4A420A28}"/>
              </a:ext>
            </a:extLst>
          </p:cNvPr>
          <p:cNvSpPr txBox="1"/>
          <p:nvPr/>
        </p:nvSpPr>
        <p:spPr>
          <a:xfrm>
            <a:off x="10963704" y="6525178"/>
            <a:ext cx="62766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050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MRI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4" name="Tijdelijke aanduiding voor grafiek 11"/>
          <p:cNvGraphicFramePr/>
          <p:nvPr>
            <p:extLst>
              <p:ext uri="{D42A27DB-BD31-4B8C-83A1-F6EECF244321}">
                <p14:modId xmlns:p14="http://schemas.microsoft.com/office/powerpoint/2010/main" val="3555764140"/>
              </p:ext>
            </p:extLst>
          </p:nvPr>
        </p:nvGraphicFramePr>
        <p:xfrm>
          <a:off x="4781126" y="800454"/>
          <a:ext cx="6848899" cy="505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45" name="Text Placeholder 32"/>
          <p:cNvSpPr txBox="1">
            <a:spLocks noGrp="1"/>
          </p:cNvSpPr>
          <p:nvPr>
            <p:ph type="body" sz="half" idx="1"/>
          </p:nvPr>
        </p:nvSpPr>
        <p:spPr>
          <a:xfrm>
            <a:off x="0" y="-1"/>
            <a:ext cx="4455885" cy="6858001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rgbClr val="000000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246" name="Titel 25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Title</a:t>
            </a:r>
            <a:endParaRPr dirty="0"/>
          </a:p>
        </p:txBody>
      </p:sp>
      <p:sp>
        <p:nvSpPr>
          <p:cNvPr id="3247" name="Tijdelijke aanduiding voor verticale tekst 18"/>
          <p:cNvSpPr txBox="1"/>
          <p:nvPr/>
        </p:nvSpPr>
        <p:spPr>
          <a:xfrm>
            <a:off x="698500" y="1591899"/>
            <a:ext cx="3147786" cy="43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263525" indent="-263525" defTabSz="719137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100000"/>
              <a:buChar char="▪"/>
              <a:defRPr sz="1600">
                <a:solidFill>
                  <a:srgbClr val="FFFFFF"/>
                </a:solidFill>
              </a:defRPr>
            </a:pPr>
            <a:r>
              <a:t>Lorem ipsum dolor sit amet, consectetur adipiscing elit</a:t>
            </a:r>
          </a:p>
          <a:p>
            <a:pPr marL="263525" indent="-263525" defTabSz="719137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100000"/>
              <a:buChar char="▪"/>
              <a:defRPr sz="1600">
                <a:solidFill>
                  <a:srgbClr val="FFFFFF"/>
                </a:solidFill>
              </a:defRPr>
            </a:pPr>
            <a:r>
              <a:t>Sagittis eu volutpat odio </a:t>
            </a:r>
            <a:br/>
            <a:r>
              <a:t>facilisis mauris sit amet.</a:t>
            </a:r>
          </a:p>
          <a:p>
            <a:pPr marL="263525" indent="-263525" defTabSz="719137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100000"/>
              <a:buChar char="▪"/>
              <a:defRPr sz="1600">
                <a:solidFill>
                  <a:srgbClr val="FFFFFF"/>
                </a:solidFill>
              </a:defRPr>
            </a:pPr>
            <a:r>
              <a:t>Massa placerat duis </a:t>
            </a:r>
            <a:br/>
            <a:r>
              <a:t>ultricies lacus.</a:t>
            </a:r>
          </a:p>
        </p:txBody>
      </p:sp>
      <p:sp>
        <p:nvSpPr>
          <p:cNvPr id="3248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50" name="Text Placeholder 31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Titel 9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1079500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Title</a:t>
            </a:r>
            <a:endParaRPr dirty="0"/>
          </a:p>
        </p:txBody>
      </p:sp>
      <p:sp>
        <p:nvSpPr>
          <p:cNvPr id="3253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graphicFrame>
        <p:nvGraphicFramePr>
          <p:cNvPr id="3255" name="Tijdelijke aanduiding voor grafiek 11"/>
          <p:cNvGraphicFramePr/>
          <p:nvPr>
            <p:extLst>
              <p:ext uri="{D42A27DB-BD31-4B8C-83A1-F6EECF244321}">
                <p14:modId xmlns:p14="http://schemas.microsoft.com/office/powerpoint/2010/main" val="616445062"/>
              </p:ext>
            </p:extLst>
          </p:nvPr>
        </p:nvGraphicFramePr>
        <p:xfrm>
          <a:off x="654723" y="1629686"/>
          <a:ext cx="10676853" cy="406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5990D-F918-12B3-1946-663BB0D8F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9" name="Tijdelijke aanduiding voor tabel 8">
            <a:extLst>
              <a:ext uri="{FF2B5EF4-FFF2-40B4-BE49-F238E27FC236}">
                <a16:creationId xmlns:a16="http://schemas.microsoft.com/office/drawing/2014/main" id="{B075CED0-0886-F9C1-6243-B0F7CC3BB824}"/>
              </a:ext>
            </a:extLst>
          </p:cNvPr>
          <p:cNvGraphicFramePr/>
          <p:nvPr/>
        </p:nvGraphicFramePr>
        <p:xfrm>
          <a:off x="5422898" y="1057273"/>
          <a:ext cx="6070602" cy="401955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09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488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Module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Processing time [s/frame]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Frame Rate [frame/s]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 err="1">
                          <a:solidFill>
                            <a:schemeClr val="accent1"/>
                          </a:solidFill>
                        </a:rPr>
                        <a:t>Contrast</a:t>
                      </a: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 Enhancement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0.977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1.024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Edge Enhancement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0.218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4.588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Total Pipeline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1.233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0.811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60" name="Titel 17">
            <a:extLst>
              <a:ext uri="{FF2B5EF4-FFF2-40B4-BE49-F238E27FC236}">
                <a16:creationId xmlns:a16="http://schemas.microsoft.com/office/drawing/2014/main" id="{BA8A7E99-B1EE-B5CF-B7E3-BEF2EF984C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61" name="Tijdelijke aanduiding voor verticale tekst 18">
            <a:extLst>
              <a:ext uri="{FF2B5EF4-FFF2-40B4-BE49-F238E27FC236}">
                <a16:creationId xmlns:a16="http://schemas.microsoft.com/office/drawing/2014/main" id="{53261A81-6C9E-A83F-E1CB-C2AA54C08D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98500" y="1591899"/>
            <a:ext cx="3147786" cy="4356465"/>
          </a:xfrm>
          <a:prstGeom prst="rect">
            <a:avLst/>
          </a:prstGeom>
        </p:spPr>
        <p:txBody>
          <a:bodyPr/>
          <a:lstStyle/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endParaRPr dirty="0"/>
          </a:p>
          <a:p>
            <a:r>
              <a:rPr dirty="0" err="1"/>
              <a:t>Sagittis</a:t>
            </a:r>
            <a:r>
              <a:rPr dirty="0"/>
              <a:t> </a:t>
            </a:r>
            <a:r>
              <a:rPr dirty="0" err="1"/>
              <a:t>eu</a:t>
            </a:r>
            <a:r>
              <a:rPr dirty="0"/>
              <a:t> </a:t>
            </a:r>
            <a:r>
              <a:rPr dirty="0" err="1"/>
              <a:t>volutpat</a:t>
            </a:r>
            <a:r>
              <a:rPr dirty="0"/>
              <a:t> </a:t>
            </a:r>
            <a:r>
              <a:rPr dirty="0" err="1"/>
              <a:t>odio</a:t>
            </a:r>
            <a:r>
              <a:rPr dirty="0"/>
              <a:t> </a:t>
            </a:r>
            <a:br>
              <a:rPr dirty="0"/>
            </a:br>
            <a:r>
              <a:rPr dirty="0" err="1"/>
              <a:t>facilisis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sit </a:t>
            </a:r>
            <a:r>
              <a:rPr dirty="0" err="1"/>
              <a:t>amet</a:t>
            </a:r>
            <a:r>
              <a:rPr dirty="0"/>
              <a:t>.</a:t>
            </a:r>
          </a:p>
          <a:p>
            <a:r>
              <a:rPr dirty="0"/>
              <a:t>Massa </a:t>
            </a:r>
            <a:r>
              <a:rPr dirty="0" err="1"/>
              <a:t>placerat</a:t>
            </a:r>
            <a:r>
              <a:rPr dirty="0"/>
              <a:t> </a:t>
            </a:r>
            <a:r>
              <a:rPr dirty="0" err="1"/>
              <a:t>duis</a:t>
            </a:r>
            <a:r>
              <a:rPr dirty="0"/>
              <a:t> </a:t>
            </a:r>
            <a:br>
              <a:rPr dirty="0"/>
            </a:br>
            <a:r>
              <a:rPr dirty="0" err="1"/>
              <a:t>ultricies</a:t>
            </a:r>
            <a:r>
              <a:rPr dirty="0"/>
              <a:t> </a:t>
            </a:r>
            <a:r>
              <a:rPr dirty="0" err="1"/>
              <a:t>lacus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673539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65" name="Tijdelijke aanduiding voor datum 1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graphicFrame>
        <p:nvGraphicFramePr>
          <p:cNvPr id="3267" name="Tijdelijke aanduiding voor tabel 8"/>
          <p:cNvGraphicFramePr/>
          <p:nvPr>
            <p:extLst>
              <p:ext uri="{D42A27DB-BD31-4B8C-83A1-F6EECF244321}">
                <p14:modId xmlns:p14="http://schemas.microsoft.com/office/powerpoint/2010/main" val="3898257798"/>
              </p:ext>
            </p:extLst>
          </p:nvPr>
        </p:nvGraphicFramePr>
        <p:xfrm>
          <a:off x="698500" y="1592262"/>
          <a:ext cx="10773502" cy="401025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69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 err="1">
                          <a:solidFill>
                            <a:srgbClr val="FFFFFF"/>
                          </a:solidFill>
                        </a:rPr>
                        <a:t>Year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1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2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3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2015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2016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2017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2018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2019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attention</a:t>
            </a:r>
          </a:p>
        </p:txBody>
      </p:sp>
      <p:sp>
        <p:nvSpPr>
          <p:cNvPr id="34" name="Ondertitel 33">
            <a:extLst>
              <a:ext uri="{FF2B5EF4-FFF2-40B4-BE49-F238E27FC236}">
                <a16:creationId xmlns:a16="http://schemas.microsoft.com/office/drawing/2014/main" id="{55F2191D-2484-4649-8731-A1464E3FA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498" y="560983"/>
            <a:ext cx="10798175" cy="688793"/>
          </a:xfrm>
        </p:spPr>
        <p:txBody>
          <a:bodyPr/>
          <a:lstStyle/>
          <a:p>
            <a:r>
              <a:rPr lang="nl-NL" dirty="0">
                <a:latin typeface="Roboto Slab Medium" pitchFamily="2" charset="0"/>
                <a:ea typeface="Roboto Slab Medium" pitchFamily="2" charset="0"/>
              </a:rPr>
              <a:t>Design Modules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48D78F-A474-8AED-FE44-AC09B4A35AB4}"/>
              </a:ext>
            </a:extLst>
          </p:cNvPr>
          <p:cNvSpPr txBox="1"/>
          <p:nvPr/>
        </p:nvSpPr>
        <p:spPr>
          <a:xfrm>
            <a:off x="600074" y="1340280"/>
            <a:ext cx="683895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it-IT" sz="2800" i="1" dirty="0" err="1">
                <a:solidFill>
                  <a:schemeClr val="bg1"/>
                </a:solidFill>
              </a:rPr>
              <a:t>Contrast</a:t>
            </a:r>
            <a:r>
              <a:rPr lang="it-IT" sz="2800" i="1" dirty="0">
                <a:solidFill>
                  <a:schemeClr val="bg1"/>
                </a:solidFill>
              </a:rPr>
              <a:t>-Enhancement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module</a:t>
            </a:r>
            <a:endParaRPr lang="it-IT" sz="2800" dirty="0">
              <a:solidFill>
                <a:schemeClr val="bg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it-IT" sz="2800" dirty="0" err="1">
                <a:solidFill>
                  <a:schemeClr val="bg1"/>
                </a:solidFill>
              </a:rPr>
              <a:t>Convolution</a:t>
            </a:r>
            <a:r>
              <a:rPr lang="it-IT" sz="2800" dirty="0">
                <a:solidFill>
                  <a:schemeClr val="bg1"/>
                </a:solidFill>
              </a:rPr>
              <a:t> with </a:t>
            </a:r>
            <a:r>
              <a:rPr lang="it-IT" sz="2800" i="1" dirty="0" err="1">
                <a:solidFill>
                  <a:schemeClr val="bg1"/>
                </a:solidFill>
              </a:rPr>
              <a:t>sharpener</a:t>
            </a:r>
            <a:r>
              <a:rPr lang="it-IT" sz="2800" dirty="0">
                <a:solidFill>
                  <a:schemeClr val="bg1"/>
                </a:solidFill>
              </a:rPr>
              <a:t> filter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E4FF275-1BF7-4F44-0923-EDEAD8ED2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60" y="2895611"/>
            <a:ext cx="3545899" cy="256137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FA6025-F407-5AEE-5BC2-6A139AE76F04}"/>
              </a:ext>
            </a:extLst>
          </p:cNvPr>
          <p:cNvSpPr txBox="1"/>
          <p:nvPr/>
        </p:nvSpPr>
        <p:spPr>
          <a:xfrm>
            <a:off x="1098477" y="2405391"/>
            <a:ext cx="26443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Implementation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BA3A9DF-7FC8-2C85-5281-07C435DFA506}"/>
              </a:ext>
            </a:extLst>
          </p:cNvPr>
          <p:cNvSpPr txBox="1"/>
          <p:nvPr/>
        </p:nvSpPr>
        <p:spPr>
          <a:xfrm>
            <a:off x="7562510" y="2405391"/>
            <a:ext cx="27340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Hardware </a:t>
            </a: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Implementation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34D6FC8B-CB50-FCF3-5124-00CE81B2AED7}"/>
              </a:ext>
            </a:extLst>
          </p:cNvPr>
          <p:cNvSpPr/>
          <p:nvPr/>
        </p:nvSpPr>
        <p:spPr>
          <a:xfrm>
            <a:off x="6432695" y="3781425"/>
            <a:ext cx="1724025" cy="819150"/>
          </a:xfrm>
          <a:prstGeom prst="rect">
            <a:avLst/>
          </a:prstGeom>
          <a:solidFill>
            <a:srgbClr val="FFFFFF"/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525BE1B-E09C-A1A6-CAA2-6CF38138DB9E}"/>
              </a:ext>
            </a:extLst>
          </p:cNvPr>
          <p:cNvSpPr txBox="1"/>
          <p:nvPr/>
        </p:nvSpPr>
        <p:spPr>
          <a:xfrm>
            <a:off x="6556520" y="3867150"/>
            <a:ext cx="151579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Enhancement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7B14A39B-8FEB-AC64-3160-F458B9157210}"/>
              </a:ext>
            </a:extLst>
          </p:cNvPr>
          <p:cNvSpPr/>
          <p:nvPr/>
        </p:nvSpPr>
        <p:spPr>
          <a:xfrm>
            <a:off x="9471170" y="3781425"/>
            <a:ext cx="1724025" cy="819150"/>
          </a:xfrm>
          <a:prstGeom prst="rect">
            <a:avLst/>
          </a:prstGeom>
          <a:solidFill>
            <a:srgbClr val="FFFFFF"/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17FB58F-CF68-FC12-62A5-42F455BF6664}"/>
              </a:ext>
            </a:extLst>
          </p:cNvPr>
          <p:cNvSpPr txBox="1"/>
          <p:nvPr/>
        </p:nvSpPr>
        <p:spPr>
          <a:xfrm>
            <a:off x="9716823" y="3962400"/>
            <a:ext cx="12721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 err="1"/>
              <a:t>Sharpening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B344B2C-3AD5-CCE0-A878-E851BC55CCD6}"/>
              </a:ext>
            </a:extLst>
          </p:cNvPr>
          <p:cNvSpPr txBox="1"/>
          <p:nvPr/>
        </p:nvSpPr>
        <p:spPr>
          <a:xfrm>
            <a:off x="6756420" y="3156351"/>
            <a:ext cx="107657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400" dirty="0">
                <a:solidFill>
                  <a:schemeClr val="bg1"/>
                </a:solidFill>
              </a:rPr>
              <a:t>input stream</a:t>
            </a:r>
            <a:endParaRPr kumimoji="0" lang="it-IT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B82A0BA-4C69-B1D8-45F3-5524BB550B31}"/>
              </a:ext>
            </a:extLst>
          </p:cNvPr>
          <p:cNvSpPr txBox="1"/>
          <p:nvPr/>
        </p:nvSpPr>
        <p:spPr>
          <a:xfrm>
            <a:off x="9740392" y="4876800"/>
            <a:ext cx="11855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400" dirty="0">
                <a:solidFill>
                  <a:schemeClr val="bg1"/>
                </a:solidFill>
              </a:rPr>
              <a:t>o</a:t>
            </a:r>
            <a:r>
              <a:rPr kumimoji="0" lang="it-IT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utput stream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33C9F5C-9DB5-2A58-A6EB-12D4598B1E20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>
            <a:off x="8156720" y="4191000"/>
            <a:ext cx="131445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9EC6DCD3-3B50-2716-630E-7DD8C02032B1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 flipH="1">
            <a:off x="10333182" y="4600575"/>
            <a:ext cx="1" cy="276225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F83BBB33-F379-1EB8-D300-53BE8D096A73}"/>
              </a:ext>
            </a:extLst>
          </p:cNvPr>
          <p:cNvCxnSpPr>
            <a:stCxn id="41" idx="2"/>
            <a:endCxn id="37" idx="0"/>
          </p:cNvCxnSpPr>
          <p:nvPr/>
        </p:nvCxnSpPr>
        <p:spPr>
          <a:xfrm>
            <a:off x="7294708" y="3464126"/>
            <a:ext cx="0" cy="317299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547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Tijdelijke aanduiding voor tekst 31"/>
          <p:cNvSpPr txBox="1">
            <a:spLocks noGrp="1"/>
          </p:cNvSpPr>
          <p:nvPr>
            <p:ph type="body" sz="half" idx="1"/>
          </p:nvPr>
        </p:nvSpPr>
        <p:spPr>
          <a:xfrm>
            <a:off x="2702625" y="2770413"/>
            <a:ext cx="6786751" cy="298746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3225" name="Text Placeholder 3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solidFill>
            <a:srgbClr val="EE684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226" name="Tijdelijke aanduiding voor verticale tekst 1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it-IT" dirty="0"/>
              <a:t>Software </a:t>
            </a:r>
            <a:r>
              <a:rPr lang="it-IT" dirty="0" err="1"/>
              <a:t>Implementation</a:t>
            </a:r>
            <a:endParaRPr dirty="0"/>
          </a:p>
        </p:txBody>
      </p:sp>
      <p:sp>
        <p:nvSpPr>
          <p:cNvPr id="3227" name="Tijdelijke aanduiding voor verticale tekst 9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01</a:t>
            </a:r>
          </a:p>
        </p:txBody>
      </p:sp>
      <p:sp>
        <p:nvSpPr>
          <p:cNvPr id="3229" name="Text Placeholder 38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/>
          </a:p>
        </p:txBody>
      </p:sp>
      <p:pic>
        <p:nvPicPr>
          <p:cNvPr id="2" name="Immagine 1" descr="Immagine che contiene Elementi grafici, cerchio, grafica, Carattere&#10;&#10;Descrizione generata automaticamente">
            <a:extLst>
              <a:ext uri="{FF2B5EF4-FFF2-40B4-BE49-F238E27FC236}">
                <a16:creationId xmlns:a16="http://schemas.microsoft.com/office/drawing/2014/main" id="{42390E19-DD41-FE6F-511E-8B3D15BFA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75" y="367204"/>
            <a:ext cx="1750214" cy="2163209"/>
          </a:xfrm>
          <a:prstGeom prst="rect">
            <a:avLst/>
          </a:prstGeom>
        </p:spPr>
      </p:pic>
      <p:pic>
        <p:nvPicPr>
          <p:cNvPr id="4" name="Immagine 3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D7DEAA5B-EACA-F45C-2DCA-F623AD625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7" y="492226"/>
            <a:ext cx="1974139" cy="216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4F82-40AD-C0F5-865D-F2B77015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>
            <a:extLst>
              <a:ext uri="{FF2B5EF4-FFF2-40B4-BE49-F238E27FC236}">
                <a16:creationId xmlns:a16="http://schemas.microsoft.com/office/drawing/2014/main" id="{5304E8C2-C2C7-1C7C-7DD9-447663CED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81675" y="1"/>
            <a:ext cx="6410326" cy="6854312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dirty="0"/>
          </a:p>
        </p:txBody>
      </p:sp>
      <p:sp>
        <p:nvSpPr>
          <p:cNvPr id="3185" name="Titel 7">
            <a:extLst>
              <a:ext uri="{FF2B5EF4-FFF2-40B4-BE49-F238E27FC236}">
                <a16:creationId xmlns:a16="http://schemas.microsoft.com/office/drawing/2014/main" id="{BA70EB10-7494-B8C3-7E46-D88ACF115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Contrast Enhancement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6" name="Tijdelijke aanduiding voor verticale tekst 8">
                <a:extLst>
                  <a:ext uri="{FF2B5EF4-FFF2-40B4-BE49-F238E27FC236}">
                    <a16:creationId xmlns:a16="http://schemas.microsoft.com/office/drawing/2014/main" id="{5E314A9E-5549-43ED-B2F0-2301BD7AB250}"/>
                  </a:ext>
                </a:extLst>
              </p:cNvPr>
              <p:cNvSpPr>
                <a:spLocks noGrp="1"/>
              </p:cNvSpPr>
              <p:nvPr>
                <p:ph type="body" idx="22"/>
              </p:nvPr>
            </p:nvSpPr>
            <p:spPr>
              <a:xfrm>
                <a:off x="698500" y="1591899"/>
                <a:ext cx="4966367" cy="4356465"/>
              </a:xfrm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>
                <a:normAutofit fontScale="92500" lnSpcReduction="20000"/>
              </a:bodyPr>
              <a:lstStyle/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Image decomposition into 3 channels</a:t>
                </a:r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Histogram Computation</a:t>
                </a:r>
              </a:p>
              <a:p>
                <a:pPr marL="3429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9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900" b="0" i="1" smtClean="0">
                                <a:latin typeface="Cambria Math" panose="02040503050406030204" pitchFamily="18" charset="0"/>
                              </a:rPr>
                              <m:t>h𝑖𝑠𝑡𝑜𝑔𝑟𝑎𝑚</m:t>
                            </m:r>
                          </m:e>
                        </m:d>
                      </m:e>
                    </m:func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z="19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</m:den>
                    </m:f>
                  </m:oMath>
                </a14:m>
                <a:endParaRPr lang="it-IT" sz="1900" b="0" dirty="0"/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Adjust the brightness level of all the pixels:</a:t>
                </a:r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nl-NL" sz="1900" dirty="0"/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nl-NL" sz="1900" dirty="0"/>
                  <a:t>Repeat steps 2-5 for each channel</a:t>
                </a:r>
              </a:p>
              <a:p>
                <a:pPr lvl="2"/>
                <a:endParaRPr lang="nl-NL" sz="1900" dirty="0"/>
              </a:p>
              <a:p>
                <a:pPr lvl="2"/>
                <a:r>
                  <a:rPr lang="nl-NL" sz="1900" dirty="0"/>
                  <a:t>(</a:t>
                </a:r>
                <a:r>
                  <a:rPr lang="nl-NL" sz="1900" b="1" i="1" dirty="0"/>
                  <a:t>p</a:t>
                </a:r>
                <a:r>
                  <a:rPr lang="nl-NL" sz="1900" dirty="0"/>
                  <a:t> is a user-defined input parameter)</a:t>
                </a:r>
                <a:br>
                  <a:rPr lang="nl-NL" dirty="0"/>
                </a:br>
                <a:endParaRPr lang="nl-NL" dirty="0"/>
              </a:p>
            </p:txBody>
          </p:sp>
        </mc:Choice>
        <mc:Fallback xmlns="">
          <p:sp>
            <p:nvSpPr>
              <p:cNvPr id="3186" name="Tijdelijke aanduiding voor verticale tekst 8">
                <a:extLst>
                  <a:ext uri="{FF2B5EF4-FFF2-40B4-BE49-F238E27FC236}">
                    <a16:creationId xmlns:a16="http://schemas.microsoft.com/office/drawing/2014/main" id="{5E314A9E-5549-43ED-B2F0-2301BD7AB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2"/>
              </p:nvPr>
            </p:nvSpPr>
            <p:spPr>
              <a:xfrm>
                <a:off x="698500" y="1591899"/>
                <a:ext cx="4966367" cy="4356465"/>
              </a:xfrm>
              <a:prstGeom prst="rect">
                <a:avLst/>
              </a:prstGeom>
              <a:blipFill>
                <a:blip r:embed="rId2"/>
                <a:stretch>
                  <a:fillRect l="-2948" t="-3497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CDDC79FA-4624-3703-9977-FF8565D9B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57600"/>
            <a:ext cx="4418855" cy="764236"/>
          </a:xfrm>
          <a:prstGeom prst="rect">
            <a:avLst/>
          </a:prstGeom>
        </p:spPr>
      </p:pic>
      <p:pic>
        <p:nvPicPr>
          <p:cNvPr id="7" name="Immagine 6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402DBF72-5A54-8573-33C6-2F5F1555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20" y="123826"/>
            <a:ext cx="5009327" cy="264757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C6CA919-3203-21E9-950A-AFD27E23E35A}"/>
              </a:ext>
            </a:extLst>
          </p:cNvPr>
          <p:cNvCxnSpPr/>
          <p:nvPr/>
        </p:nvCxnSpPr>
        <p:spPr>
          <a:xfrm flipV="1">
            <a:off x="6581775" y="2124075"/>
            <a:ext cx="609600" cy="323850"/>
          </a:xfrm>
          <a:prstGeom prst="straightConnector1">
            <a:avLst/>
          </a:prstGeom>
          <a:noFill/>
          <a:ln w="38100" cap="flat">
            <a:solidFill>
              <a:srgbClr val="92D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EED2DB0-F1D5-E9D1-785A-FBD4C1947BF0}"/>
              </a:ext>
            </a:extLst>
          </p:cNvPr>
          <p:cNvCxnSpPr/>
          <p:nvPr/>
        </p:nvCxnSpPr>
        <p:spPr>
          <a:xfrm flipV="1">
            <a:off x="7191375" y="2571750"/>
            <a:ext cx="361950" cy="43815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9530BF8-9B43-D0D7-D415-282A3D580F84}"/>
              </a:ext>
            </a:extLst>
          </p:cNvPr>
          <p:cNvCxnSpPr>
            <a:cxnSpLocks/>
          </p:cNvCxnSpPr>
          <p:nvPr/>
        </p:nvCxnSpPr>
        <p:spPr>
          <a:xfrm flipH="1" flipV="1">
            <a:off x="10629900" y="2571750"/>
            <a:ext cx="247650" cy="43815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D9A516-D042-6C23-217D-BAFDAA175411}"/>
              </a:ext>
            </a:extLst>
          </p:cNvPr>
          <p:cNvSpPr txBox="1"/>
          <p:nvPr/>
        </p:nvSpPr>
        <p:spPr>
          <a:xfrm>
            <a:off x="6317922" y="2278649"/>
            <a:ext cx="2846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1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</a:t>
            </a:r>
            <a:endParaRPr kumimoji="0" lang="it-IT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6C57FCF-3ED9-D9EF-769C-832FFE0C3B71}"/>
              </a:ext>
            </a:extLst>
          </p:cNvPr>
          <p:cNvSpPr txBox="1"/>
          <p:nvPr/>
        </p:nvSpPr>
        <p:spPr>
          <a:xfrm>
            <a:off x="6908122" y="2928562"/>
            <a:ext cx="4642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first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4827BD3-ECD4-D6F1-5B8E-C161E436F0B3}"/>
              </a:ext>
            </a:extLst>
          </p:cNvPr>
          <p:cNvSpPr txBox="1"/>
          <p:nvPr/>
        </p:nvSpPr>
        <p:spPr>
          <a:xfrm>
            <a:off x="10877550" y="2928562"/>
            <a:ext cx="4514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last</a:t>
            </a:r>
          </a:p>
        </p:txBody>
      </p:sp>
      <p:pic>
        <p:nvPicPr>
          <p:cNvPr id="19" name="Immagine 18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0787063D-DF11-9AA5-6423-6335FFFB5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9" y="3726498"/>
            <a:ext cx="5009328" cy="26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881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51C6-C545-D9C1-5A3D-13A194C3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Tijdelijke aanduiding voor tekst 18">
            <a:extLst>
              <a:ext uri="{FF2B5EF4-FFF2-40B4-BE49-F238E27FC236}">
                <a16:creationId xmlns:a16="http://schemas.microsoft.com/office/drawing/2014/main" id="{8979F55B-FD7B-0711-C179-290B50D82C5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98497" y="150285"/>
            <a:ext cx="1816104" cy="692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/>
              <a:t>Results</a:t>
            </a:r>
            <a:endParaRPr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AE62189-4470-B79A-A0A0-553084BC256C}"/>
              </a:ext>
            </a:extLst>
          </p:cNvPr>
          <p:cNvSpPr txBox="1"/>
          <p:nvPr/>
        </p:nvSpPr>
        <p:spPr>
          <a:xfrm>
            <a:off x="1612896" y="3445905"/>
            <a:ext cx="149335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Picture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EA0FF1-969A-D902-F5AE-1FCF5D613A83}"/>
              </a:ext>
            </a:extLst>
          </p:cNvPr>
          <p:cNvSpPr txBox="1"/>
          <p:nvPr/>
        </p:nvSpPr>
        <p:spPr>
          <a:xfrm>
            <a:off x="6632960" y="554461"/>
            <a:ext cx="21906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FEF013-260A-13E3-56CF-1F8F9E62CDBA}"/>
              </a:ext>
            </a:extLst>
          </p:cNvPr>
          <p:cNvSpPr txBox="1"/>
          <p:nvPr/>
        </p:nvSpPr>
        <p:spPr>
          <a:xfrm>
            <a:off x="6632960" y="6259057"/>
            <a:ext cx="347306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 + </a:t>
            </a: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Sharpening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Immagine 19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71BCCC2D-699E-780A-4D9D-0F8B9B43F1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6" y="884738"/>
            <a:ext cx="4638091" cy="2608926"/>
          </a:xfrm>
          <a:prstGeom prst="rect">
            <a:avLst/>
          </a:prstGeom>
        </p:spPr>
      </p:pic>
      <p:pic>
        <p:nvPicPr>
          <p:cNvPr id="5" name="Immagine 4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EE3CDE08-FC11-18EE-9614-B412D5C87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04" y="884738"/>
            <a:ext cx="4638091" cy="2608926"/>
          </a:xfrm>
          <a:prstGeom prst="rect">
            <a:avLst/>
          </a:prstGeom>
        </p:spPr>
      </p:pic>
      <p:pic>
        <p:nvPicPr>
          <p:cNvPr id="10" name="Immagine 9" descr="Immagine che contiene uccello, pappagallo, piuma, becco&#10;&#10;Descrizione generata automaticamente">
            <a:extLst>
              <a:ext uri="{FF2B5EF4-FFF2-40B4-BE49-F238E27FC236}">
                <a16:creationId xmlns:a16="http://schemas.microsoft.com/office/drawing/2014/main" id="{A5D35150-24FC-E6D0-993F-F513F9067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04" y="3694613"/>
            <a:ext cx="4638091" cy="26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075A8-E1E9-2DE9-5801-40283372C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Tijdelijke aanduiding voor tekst 18">
            <a:extLst>
              <a:ext uri="{FF2B5EF4-FFF2-40B4-BE49-F238E27FC236}">
                <a16:creationId xmlns:a16="http://schemas.microsoft.com/office/drawing/2014/main" id="{D4932436-126E-0C58-7A1C-088432E8D45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98497" y="150285"/>
            <a:ext cx="1816104" cy="6920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nl-NL" dirty="0"/>
              <a:t>Results</a:t>
            </a:r>
            <a:endParaRPr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CD26BD-3513-3CE4-6E81-BECC48111293}"/>
              </a:ext>
            </a:extLst>
          </p:cNvPr>
          <p:cNvSpPr txBox="1"/>
          <p:nvPr/>
        </p:nvSpPr>
        <p:spPr>
          <a:xfrm>
            <a:off x="1612896" y="3445905"/>
            <a:ext cx="149335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Picture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53347B-779F-8E82-4AC1-C99AE9BC9ADB}"/>
              </a:ext>
            </a:extLst>
          </p:cNvPr>
          <p:cNvSpPr txBox="1"/>
          <p:nvPr/>
        </p:nvSpPr>
        <p:spPr>
          <a:xfrm>
            <a:off x="6632960" y="554461"/>
            <a:ext cx="21906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661123D-3A74-F7FD-BE17-FE820A96A33B}"/>
              </a:ext>
            </a:extLst>
          </p:cNvPr>
          <p:cNvSpPr txBox="1"/>
          <p:nvPr/>
        </p:nvSpPr>
        <p:spPr>
          <a:xfrm>
            <a:off x="6632960" y="6259057"/>
            <a:ext cx="347306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Contrast</a:t>
            </a:r>
            <a:r>
              <a:rPr kumimoji="0" lang="it-IT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Enhancement + </a:t>
            </a:r>
            <a:r>
              <a:rPr kumimoji="0" lang="it-IT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Sharpening</a:t>
            </a:r>
            <a:endParaRPr kumimoji="0" lang="it-IT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magine 4" descr="Immagine che contiene cratere, natura, luna, Cratere da impatto&#10;&#10;Descrizione generata automaticamente">
            <a:extLst>
              <a:ext uri="{FF2B5EF4-FFF2-40B4-BE49-F238E27FC236}">
                <a16:creationId xmlns:a16="http://schemas.microsoft.com/office/drawing/2014/main" id="{6F98D552-86EC-4316-56DD-E08480D6E7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48" y="903331"/>
            <a:ext cx="4638091" cy="2608926"/>
          </a:xfrm>
          <a:prstGeom prst="rect">
            <a:avLst/>
          </a:prstGeom>
        </p:spPr>
      </p:pic>
      <p:pic>
        <p:nvPicPr>
          <p:cNvPr id="15" name="Immagine 14" descr="Immagine che contiene natura, cratere, luna, terreno&#10;&#10;Descrizione generata automaticamente">
            <a:extLst>
              <a:ext uri="{FF2B5EF4-FFF2-40B4-BE49-F238E27FC236}">
                <a16:creationId xmlns:a16="http://schemas.microsoft.com/office/drawing/2014/main" id="{A4C3E0EE-43C1-9CEE-081F-D5872934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886117"/>
            <a:ext cx="4653392" cy="2617533"/>
          </a:xfrm>
          <a:prstGeom prst="rect">
            <a:avLst/>
          </a:prstGeom>
        </p:spPr>
      </p:pic>
      <p:pic>
        <p:nvPicPr>
          <p:cNvPr id="19" name="Immagine 18" descr="Immagine che contiene natura, cratere, terreno&#10;&#10;Descrizione generata automaticamente">
            <a:extLst>
              <a:ext uri="{FF2B5EF4-FFF2-40B4-BE49-F238E27FC236}">
                <a16:creationId xmlns:a16="http://schemas.microsoft.com/office/drawing/2014/main" id="{8F563A0B-3661-CE14-85AB-FC90EC6BA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60" y="3686006"/>
            <a:ext cx="4653392" cy="26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9" name="Tijdelijke aanduiding voor tabel 8"/>
          <p:cNvGraphicFramePr/>
          <p:nvPr>
            <p:extLst>
              <p:ext uri="{D42A27DB-BD31-4B8C-83A1-F6EECF244321}">
                <p14:modId xmlns:p14="http://schemas.microsoft.com/office/powerpoint/2010/main" val="2801209563"/>
              </p:ext>
            </p:extLst>
          </p:nvPr>
        </p:nvGraphicFramePr>
        <p:xfrm>
          <a:off x="5422898" y="1057273"/>
          <a:ext cx="6070602" cy="401955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09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488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Module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Processing time [s/frame]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800" b="1" dirty="0">
                          <a:solidFill>
                            <a:srgbClr val="FFFFFF"/>
                          </a:solidFill>
                        </a:rPr>
                        <a:t>Frame Rate [frame/s]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 err="1">
                          <a:solidFill>
                            <a:schemeClr val="accent1"/>
                          </a:solidFill>
                        </a:rPr>
                        <a:t>Contrast</a:t>
                      </a: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 Enhancement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0.977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1.024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Edge Enhancement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0.218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4.588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b="1" dirty="0">
                          <a:solidFill>
                            <a:schemeClr val="accent1"/>
                          </a:solidFill>
                        </a:rPr>
                        <a:t>Total Pipeline</a:t>
                      </a:r>
                      <a:endParaRPr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1.233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it-IT" sz="1800" dirty="0"/>
                        <a:t>0.811</a:t>
                      </a:r>
                      <a:endParaRPr sz="1800" dirty="0"/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60" name="Titel 17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Results</a:t>
            </a:r>
            <a:endParaRPr dirty="0"/>
          </a:p>
        </p:txBody>
      </p:sp>
      <p:sp>
        <p:nvSpPr>
          <p:cNvPr id="3261" name="Tijdelijke aanduiding voor verticale tekst 18"/>
          <p:cNvSpPr txBox="1">
            <a:spLocks noGrp="1"/>
          </p:cNvSpPr>
          <p:nvPr>
            <p:ph type="body" sz="quarter" idx="1"/>
          </p:nvPr>
        </p:nvSpPr>
        <p:spPr>
          <a:xfrm>
            <a:off x="698500" y="1591899"/>
            <a:ext cx="3147786" cy="43564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measurements were recorded for each call to both the contrast and edge enhancement functions during the transmission of 60 frames.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performances of the final design have been evaluated in terms of (average) processing time per frame and (average) frame rate.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D7842-9F10-29D5-DD5F-B4AB796B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Tijdelijke aanduiding voor tekst 31">
            <a:extLst>
              <a:ext uri="{FF2B5EF4-FFF2-40B4-BE49-F238E27FC236}">
                <a16:creationId xmlns:a16="http://schemas.microsoft.com/office/drawing/2014/main" id="{1BF58C77-04C4-BEFB-D2E1-5024EAA9D28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2702625" y="2770413"/>
            <a:ext cx="6786751" cy="298746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3225" name="Text Placeholder 39">
            <a:extLst>
              <a:ext uri="{FF2B5EF4-FFF2-40B4-BE49-F238E27FC236}">
                <a16:creationId xmlns:a16="http://schemas.microsoft.com/office/drawing/2014/main" id="{697E8FAF-64D4-0991-0ED4-F71E3124EE0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solidFill>
            <a:srgbClr val="EE6841"/>
          </a:solidFill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3226" name="Tijdelijke aanduiding voor verticale tekst 1">
            <a:extLst>
              <a:ext uri="{FF2B5EF4-FFF2-40B4-BE49-F238E27FC236}">
                <a16:creationId xmlns:a16="http://schemas.microsoft.com/office/drawing/2014/main" id="{36B55864-A3B8-7E5A-7E89-F54E3A048182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it-IT" dirty="0"/>
              <a:t>Hardware </a:t>
            </a:r>
            <a:r>
              <a:rPr lang="it-IT" dirty="0" err="1"/>
              <a:t>Implementation</a:t>
            </a:r>
            <a:endParaRPr dirty="0"/>
          </a:p>
        </p:txBody>
      </p:sp>
      <p:sp>
        <p:nvSpPr>
          <p:cNvPr id="3227" name="Tijdelijke aanduiding voor verticale tekst 9">
            <a:extLst>
              <a:ext uri="{FF2B5EF4-FFF2-40B4-BE49-F238E27FC236}">
                <a16:creationId xmlns:a16="http://schemas.microsoft.com/office/drawing/2014/main" id="{1FAE5077-7E67-4608-5BBF-C6BB5B78C5B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0</a:t>
            </a:r>
            <a:r>
              <a:rPr lang="it-IT" dirty="0"/>
              <a:t>2</a:t>
            </a:r>
            <a:endParaRPr dirty="0"/>
          </a:p>
        </p:txBody>
      </p:sp>
      <p:sp>
        <p:nvSpPr>
          <p:cNvPr id="3229" name="Text Placeholder 38">
            <a:extLst>
              <a:ext uri="{FF2B5EF4-FFF2-40B4-BE49-F238E27FC236}">
                <a16:creationId xmlns:a16="http://schemas.microsoft.com/office/drawing/2014/main" id="{0B0B7A5F-8552-5F38-29C2-7995AE6D5B6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CC35D0-9E84-869D-64AF-3D9916EBF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7" y="1024796"/>
            <a:ext cx="4191000" cy="848023"/>
          </a:xfrm>
          <a:prstGeom prst="rect">
            <a:avLst/>
          </a:prstGeom>
        </p:spPr>
      </p:pic>
      <p:pic>
        <p:nvPicPr>
          <p:cNvPr id="5" name="Immagine 4" descr="Immagine che contiene Elementi grafici, simbolo, design&#10;&#10;Descrizione generata automaticamente">
            <a:extLst>
              <a:ext uri="{FF2B5EF4-FFF2-40B4-BE49-F238E27FC236}">
                <a16:creationId xmlns:a16="http://schemas.microsoft.com/office/drawing/2014/main" id="{E5797ECD-2E38-7AD4-0A2D-BB605051B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26" y="626584"/>
            <a:ext cx="1650794" cy="16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2136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ABB9B31-C26E-9F45-B8E1-C4367596BD41}" vid="{D87E1F4C-5743-0647-9856-AA25850189FC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ED4DCF60591A44AAB3EE560AB47ABB" ma:contentTypeVersion="4" ma:contentTypeDescription="Een nieuw document maken." ma:contentTypeScope="" ma:versionID="82ac3a51116a7e2a5ddbdd1ed37f67c1">
  <xsd:schema xmlns:xsd="http://www.w3.org/2001/XMLSchema" xmlns:xs="http://www.w3.org/2001/XMLSchema" xmlns:p="http://schemas.microsoft.com/office/2006/metadata/properties" xmlns:ns2="0fee4eeb-e725-4e09-a2c6-b2e7e1963b2c" xmlns:ns3="4878a322-d110-404d-8591-8977e4f7768d" targetNamespace="http://schemas.microsoft.com/office/2006/metadata/properties" ma:root="true" ma:fieldsID="d0d60f5b3da63a431ec21b1780a4f539" ns2:_="" ns3:_="">
    <xsd:import namespace="0fee4eeb-e725-4e09-a2c6-b2e7e1963b2c"/>
    <xsd:import namespace="4878a322-d110-404d-8591-8977e4f77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e4eeb-e725-4e09-a2c6-b2e7e196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8a322-d110-404d-8591-8977e4f776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78a322-d110-404d-8591-8977e4f7768d">
      <UserInfo>
        <DisplayName>Jip Harthoorn</DisplayName>
        <AccountId>4450</AccountId>
        <AccountType/>
      </UserInfo>
      <UserInfo>
        <DisplayName>Roos-Anne Klok</DisplayName>
        <AccountId>6596</AccountId>
        <AccountType/>
      </UserInfo>
      <UserInfo>
        <DisplayName>Ties Kukler</DisplayName>
        <AccountId>6597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A568F7-A774-482F-B5F0-2BA4960E3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e4eeb-e725-4e09-a2c6-b2e7e1963b2c"/>
    <ds:schemaRef ds:uri="4878a322-d110-404d-8591-8977e4f776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267568-1C19-45B7-9A10-46A54BABB3BA}">
  <ds:schemaRefs>
    <ds:schemaRef ds:uri="4878a322-d110-404d-8591-8977e4f7768d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0fee4eeb-e725-4e09-a2c6-b2e7e1963b2c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3907AC6-0320-4B90-94BB-78233CD636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TotalTime>522</TotalTime>
  <Words>812</Words>
  <Application>Microsoft Office PowerPoint</Application>
  <PresentationFormat>Widescreen</PresentationFormat>
  <Paragraphs>223</Paragraphs>
  <Slides>24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Roboto Slab Bold</vt:lpstr>
      <vt:lpstr>Roboto Slab Medium</vt:lpstr>
      <vt:lpstr>Roboto Slab Regular Regular</vt:lpstr>
      <vt:lpstr>Wingdings</vt:lpstr>
      <vt:lpstr>TU Delft</vt:lpstr>
      <vt:lpstr>Video Contrast and Sharpness Enhancement</vt:lpstr>
      <vt:lpstr>Presentazione standard di PowerPoint</vt:lpstr>
      <vt:lpstr>Presentazione standard di PowerPoint</vt:lpstr>
      <vt:lpstr>Presentazione standard di PowerPoint</vt:lpstr>
      <vt:lpstr>Contrast Enhancement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Contrast Enhancement</vt:lpstr>
      <vt:lpstr>Presentazione standard di PowerPoint</vt:lpstr>
      <vt:lpstr>Presentazione standard di PowerPoint</vt:lpstr>
      <vt:lpstr>Page title</vt:lpstr>
      <vt:lpstr>Page title</vt:lpstr>
      <vt:lpstr>Page title</vt:lpstr>
      <vt:lpstr>Page title</vt:lpstr>
      <vt:lpstr>Page title</vt:lpstr>
      <vt:lpstr>Presentazione standard di PowerPoint</vt:lpstr>
      <vt:lpstr>Title</vt:lpstr>
      <vt:lpstr>Title</vt:lpstr>
      <vt:lpstr>Page title</vt:lpstr>
      <vt:lpstr>Page title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Emanuele Cozza - emanuele.cozza@studio.unibo.it</cp:lastModifiedBy>
  <cp:revision>17</cp:revision>
  <dcterms:created xsi:type="dcterms:W3CDTF">2022-12-05T11:14:18Z</dcterms:created>
  <dcterms:modified xsi:type="dcterms:W3CDTF">2024-02-10T19:01:38Z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